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92" r:id="rId2"/>
    <p:sldId id="256" r:id="rId3"/>
    <p:sldId id="261" r:id="rId4"/>
    <p:sldId id="262" r:id="rId5"/>
    <p:sldId id="257" r:id="rId6"/>
    <p:sldId id="258" r:id="rId7"/>
    <p:sldId id="259" r:id="rId8"/>
    <p:sldId id="260" r:id="rId9"/>
    <p:sldId id="263" r:id="rId10"/>
    <p:sldId id="293" r:id="rId11"/>
    <p:sldId id="265" r:id="rId12"/>
    <p:sldId id="294" r:id="rId13"/>
  </p:sldIdLst>
  <p:sldSz cx="14630400" cy="8229600"/>
  <p:notesSz cx="8229600" cy="14630400"/>
  <p:embeddedFontLst>
    <p:embeddedFont>
      <p:font typeface="Arimo" panose="020B0604020202020204" charset="0"/>
      <p:regular r:id="rId15"/>
    </p:embeddedFont>
    <p:embeddedFont>
      <p:font typeface="Outfit Extra Bold" panose="020B0604020202020204" charset="0"/>
      <p:regular r:id="rId16"/>
    </p:embeddedFont>
    <p:embeddedFont>
      <p:font typeface="Roboto" panose="02000000000000000000" pitchFamily="2" charset="0"/>
      <p:regular r:id="rId17"/>
      <p:bold r:id="rId18"/>
      <p:italic r:id="rId19"/>
      <p:boldItalic r:id="rId20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A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0" d="100"/>
          <a:sy n="80" d="100"/>
        </p:scale>
        <p:origin x="13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tábová Agáta" userId="c34ae3da-7eaf-429e-be41-42d395261b98" providerId="ADAL" clId="{EAE74B64-C724-4C36-9916-9BC0959C2C8F}"/>
    <pc:docChg chg="undo custSel modSld">
      <pc:chgData name="Kotábová Agáta" userId="c34ae3da-7eaf-429e-be41-42d395261b98" providerId="ADAL" clId="{EAE74B64-C724-4C36-9916-9BC0959C2C8F}" dt="2026-10-26T08:01:25.829" v="63" actId="14100"/>
      <pc:docMkLst>
        <pc:docMk/>
      </pc:docMkLst>
      <pc:sldChg chg="addSp delSp modSp mod">
        <pc:chgData name="Kotábová Agáta" userId="c34ae3da-7eaf-429e-be41-42d395261b98" providerId="ADAL" clId="{EAE74B64-C724-4C36-9916-9BC0959C2C8F}" dt="2026-10-26T07:59:00.987" v="42" actId="1076"/>
        <pc:sldMkLst>
          <pc:docMk/>
          <pc:sldMk cId="0" sldId="256"/>
        </pc:sldMkLst>
        <pc:picChg chg="add del mod">
          <ac:chgData name="Kotábová Agáta" userId="c34ae3da-7eaf-429e-be41-42d395261b98" providerId="ADAL" clId="{EAE74B64-C724-4C36-9916-9BC0959C2C8F}" dt="2026-10-26T07:55:17.836" v="15" actId="478"/>
          <ac:picMkLst>
            <pc:docMk/>
            <pc:sldMk cId="0" sldId="256"/>
            <ac:picMk id="19" creationId="{95ED8954-E2AD-40D4-8306-28D29EC8394F}"/>
          </ac:picMkLst>
        </pc:picChg>
        <pc:picChg chg="add del mod">
          <ac:chgData name="Kotábová Agáta" userId="c34ae3da-7eaf-429e-be41-42d395261b98" providerId="ADAL" clId="{EAE74B64-C724-4C36-9916-9BC0959C2C8F}" dt="2026-10-26T07:57:42.815" v="34" actId="478"/>
          <ac:picMkLst>
            <pc:docMk/>
            <pc:sldMk cId="0" sldId="256"/>
            <ac:picMk id="25" creationId="{1BF658B1-3971-34CA-11CA-AF3583FD0097}"/>
          </ac:picMkLst>
        </pc:picChg>
        <pc:picChg chg="add mod">
          <ac:chgData name="Kotábová Agáta" userId="c34ae3da-7eaf-429e-be41-42d395261b98" providerId="ADAL" clId="{EAE74B64-C724-4C36-9916-9BC0959C2C8F}" dt="2026-10-26T07:59:00.987" v="42" actId="1076"/>
          <ac:picMkLst>
            <pc:docMk/>
            <pc:sldMk cId="0" sldId="256"/>
            <ac:picMk id="27" creationId="{3C2FC4D4-3C63-EAA7-FE94-5F769888A47C}"/>
          </ac:picMkLst>
        </pc:picChg>
      </pc:sldChg>
      <pc:sldChg chg="addSp mod">
        <pc:chgData name="Kotábová Agáta" userId="c34ae3da-7eaf-429e-be41-42d395261b98" providerId="ADAL" clId="{EAE74B64-C724-4C36-9916-9BC0959C2C8F}" dt="2026-10-26T07:59:10.747" v="44" actId="22"/>
        <pc:sldMkLst>
          <pc:docMk/>
          <pc:sldMk cId="0" sldId="257"/>
        </pc:sldMkLst>
        <pc:picChg chg="add">
          <ac:chgData name="Kotábová Agáta" userId="c34ae3da-7eaf-429e-be41-42d395261b98" providerId="ADAL" clId="{EAE74B64-C724-4C36-9916-9BC0959C2C8F}" dt="2026-10-26T07:59:10.747" v="44" actId="22"/>
          <ac:picMkLst>
            <pc:docMk/>
            <pc:sldMk cId="0" sldId="257"/>
            <ac:picMk id="24" creationId="{0E8252F6-3FB4-F869-9091-FD2AF04CBD1A}"/>
          </ac:picMkLst>
        </pc:picChg>
      </pc:sldChg>
      <pc:sldChg chg="addSp mod">
        <pc:chgData name="Kotábová Agáta" userId="c34ae3da-7eaf-429e-be41-42d395261b98" providerId="ADAL" clId="{EAE74B64-C724-4C36-9916-9BC0959C2C8F}" dt="2026-10-26T08:00:17.538" v="56" actId="22"/>
        <pc:sldMkLst>
          <pc:docMk/>
          <pc:sldMk cId="0" sldId="258"/>
        </pc:sldMkLst>
        <pc:picChg chg="add">
          <ac:chgData name="Kotábová Agáta" userId="c34ae3da-7eaf-429e-be41-42d395261b98" providerId="ADAL" clId="{EAE74B64-C724-4C36-9916-9BC0959C2C8F}" dt="2026-10-26T07:59:13.920" v="45" actId="22"/>
          <ac:picMkLst>
            <pc:docMk/>
            <pc:sldMk cId="0" sldId="258"/>
            <ac:picMk id="12" creationId="{52C4302F-EB51-FC5E-EB54-57E49F84152A}"/>
          </ac:picMkLst>
        </pc:picChg>
        <pc:picChg chg="add">
          <ac:chgData name="Kotábová Agáta" userId="c34ae3da-7eaf-429e-be41-42d395261b98" providerId="ADAL" clId="{EAE74B64-C724-4C36-9916-9BC0959C2C8F}" dt="2026-10-26T08:00:17.538" v="56" actId="22"/>
          <ac:picMkLst>
            <pc:docMk/>
            <pc:sldMk cId="0" sldId="258"/>
            <ac:picMk id="14" creationId="{C335134E-CDE7-7CC0-C2DB-C763D246C996}"/>
          </ac:picMkLst>
        </pc:picChg>
      </pc:sldChg>
      <pc:sldChg chg="addSp mod">
        <pc:chgData name="Kotábová Agáta" userId="c34ae3da-7eaf-429e-be41-42d395261b98" providerId="ADAL" clId="{EAE74B64-C724-4C36-9916-9BC0959C2C8F}" dt="2026-10-26T07:59:16.542" v="46" actId="22"/>
        <pc:sldMkLst>
          <pc:docMk/>
          <pc:sldMk cId="0" sldId="259"/>
        </pc:sldMkLst>
        <pc:picChg chg="add">
          <ac:chgData name="Kotábová Agáta" userId="c34ae3da-7eaf-429e-be41-42d395261b98" providerId="ADAL" clId="{EAE74B64-C724-4C36-9916-9BC0959C2C8F}" dt="2026-10-26T07:59:16.542" v="46" actId="22"/>
          <ac:picMkLst>
            <pc:docMk/>
            <pc:sldMk cId="0" sldId="259"/>
            <ac:picMk id="24" creationId="{920508DF-AE89-61A5-9EE9-AE181E8F74A9}"/>
          </ac:picMkLst>
        </pc:picChg>
      </pc:sldChg>
      <pc:sldChg chg="addSp mod">
        <pc:chgData name="Kotábová Agáta" userId="c34ae3da-7eaf-429e-be41-42d395261b98" providerId="ADAL" clId="{EAE74B64-C724-4C36-9916-9BC0959C2C8F}" dt="2026-10-26T08:00:21.658" v="57" actId="22"/>
        <pc:sldMkLst>
          <pc:docMk/>
          <pc:sldMk cId="0" sldId="260"/>
        </pc:sldMkLst>
        <pc:picChg chg="add">
          <ac:chgData name="Kotábová Agáta" userId="c34ae3da-7eaf-429e-be41-42d395261b98" providerId="ADAL" clId="{EAE74B64-C724-4C36-9916-9BC0959C2C8F}" dt="2026-10-26T07:59:19.908" v="47" actId="22"/>
          <ac:picMkLst>
            <pc:docMk/>
            <pc:sldMk cId="0" sldId="260"/>
            <ac:picMk id="14" creationId="{61FB6F57-56F1-A11B-8C98-B507068EDFE8}"/>
          </ac:picMkLst>
        </pc:picChg>
        <pc:picChg chg="add">
          <ac:chgData name="Kotábová Agáta" userId="c34ae3da-7eaf-429e-be41-42d395261b98" providerId="ADAL" clId="{EAE74B64-C724-4C36-9916-9BC0959C2C8F}" dt="2026-10-26T08:00:21.658" v="57" actId="22"/>
          <ac:picMkLst>
            <pc:docMk/>
            <pc:sldMk cId="0" sldId="260"/>
            <ac:picMk id="25" creationId="{E86A4E1A-419C-AFEE-F594-2729E597806A}"/>
          </ac:picMkLst>
        </pc:picChg>
      </pc:sldChg>
      <pc:sldChg chg="addSp delSp modSp mod">
        <pc:chgData name="Kotábová Agáta" userId="c34ae3da-7eaf-429e-be41-42d395261b98" providerId="ADAL" clId="{EAE74B64-C724-4C36-9916-9BC0959C2C8F}" dt="2026-10-26T07:57:29.687" v="33" actId="1076"/>
        <pc:sldMkLst>
          <pc:docMk/>
          <pc:sldMk cId="0" sldId="261"/>
        </pc:sldMkLst>
        <pc:picChg chg="add del mod">
          <ac:chgData name="Kotábová Agáta" userId="c34ae3da-7eaf-429e-be41-42d395261b98" providerId="ADAL" clId="{EAE74B64-C724-4C36-9916-9BC0959C2C8F}" dt="2026-10-26T07:55:44.092" v="18" actId="478"/>
          <ac:picMkLst>
            <pc:docMk/>
            <pc:sldMk cId="0" sldId="261"/>
            <ac:picMk id="22" creationId="{8D463DDF-748A-CCC3-3897-3AC5D6F17E6C}"/>
          </ac:picMkLst>
        </pc:picChg>
        <pc:picChg chg="add del mod">
          <ac:chgData name="Kotábová Agáta" userId="c34ae3da-7eaf-429e-be41-42d395261b98" providerId="ADAL" clId="{EAE74B64-C724-4C36-9916-9BC0959C2C8F}" dt="2026-10-26T07:57:12.053" v="29" actId="478"/>
          <ac:picMkLst>
            <pc:docMk/>
            <pc:sldMk cId="0" sldId="261"/>
            <ac:picMk id="26" creationId="{6D746518-DB19-A18D-B605-59BFEE81BD13}"/>
          </ac:picMkLst>
        </pc:picChg>
        <pc:picChg chg="add mod">
          <ac:chgData name="Kotábová Agáta" userId="c34ae3da-7eaf-429e-be41-42d395261b98" providerId="ADAL" clId="{EAE74B64-C724-4C36-9916-9BC0959C2C8F}" dt="2026-10-26T07:57:04.005" v="28" actId="1076"/>
          <ac:picMkLst>
            <pc:docMk/>
            <pc:sldMk cId="0" sldId="261"/>
            <ac:picMk id="28" creationId="{EAE686CF-F1EA-FC99-7381-144B6B646424}"/>
          </ac:picMkLst>
        </pc:picChg>
        <pc:picChg chg="add mod">
          <ac:chgData name="Kotábová Agáta" userId="c34ae3da-7eaf-429e-be41-42d395261b98" providerId="ADAL" clId="{EAE74B64-C724-4C36-9916-9BC0959C2C8F}" dt="2026-10-26T07:57:29.687" v="33" actId="1076"/>
          <ac:picMkLst>
            <pc:docMk/>
            <pc:sldMk cId="0" sldId="261"/>
            <ac:picMk id="30" creationId="{357208B2-791C-6465-1DB2-C41382CD8E4B}"/>
          </ac:picMkLst>
        </pc:picChg>
      </pc:sldChg>
      <pc:sldChg chg="addSp mod">
        <pc:chgData name="Kotábová Agáta" userId="c34ae3da-7eaf-429e-be41-42d395261b98" providerId="ADAL" clId="{EAE74B64-C724-4C36-9916-9BC0959C2C8F}" dt="2026-10-26T08:00:11.382" v="55" actId="22"/>
        <pc:sldMkLst>
          <pc:docMk/>
          <pc:sldMk cId="0" sldId="262"/>
        </pc:sldMkLst>
        <pc:picChg chg="add">
          <ac:chgData name="Kotábová Agáta" userId="c34ae3da-7eaf-429e-be41-42d395261b98" providerId="ADAL" clId="{EAE74B64-C724-4C36-9916-9BC0959C2C8F}" dt="2026-10-26T07:59:07.935" v="43" actId="22"/>
          <ac:picMkLst>
            <pc:docMk/>
            <pc:sldMk cId="0" sldId="262"/>
            <ac:picMk id="21" creationId="{5854D656-8EE5-5016-97F1-5CBE5593FFB8}"/>
          </ac:picMkLst>
        </pc:picChg>
        <pc:picChg chg="add">
          <ac:chgData name="Kotábová Agáta" userId="c34ae3da-7eaf-429e-be41-42d395261b98" providerId="ADAL" clId="{EAE74B64-C724-4C36-9916-9BC0959C2C8F}" dt="2026-10-26T08:00:11.382" v="55" actId="22"/>
          <ac:picMkLst>
            <pc:docMk/>
            <pc:sldMk cId="0" sldId="262"/>
            <ac:picMk id="23" creationId="{B400921D-30EC-E795-27FB-37B153EBB6A0}"/>
          </ac:picMkLst>
        </pc:picChg>
      </pc:sldChg>
      <pc:sldChg chg="addSp mod">
        <pc:chgData name="Kotábová Agáta" userId="c34ae3da-7eaf-429e-be41-42d395261b98" providerId="ADAL" clId="{EAE74B64-C724-4C36-9916-9BC0959C2C8F}" dt="2026-10-26T07:59:22.506" v="48" actId="22"/>
        <pc:sldMkLst>
          <pc:docMk/>
          <pc:sldMk cId="0" sldId="263"/>
        </pc:sldMkLst>
        <pc:picChg chg="add">
          <ac:chgData name="Kotábová Agáta" userId="c34ae3da-7eaf-429e-be41-42d395261b98" providerId="ADAL" clId="{EAE74B64-C724-4C36-9916-9BC0959C2C8F}" dt="2026-10-26T07:59:22.506" v="48" actId="22"/>
          <ac:picMkLst>
            <pc:docMk/>
            <pc:sldMk cId="0" sldId="263"/>
            <ac:picMk id="23" creationId="{CF0EFD2E-4B9A-E212-2DC0-987FDD3B8CEC}"/>
          </ac:picMkLst>
        </pc:picChg>
      </pc:sldChg>
      <pc:sldChg chg="addSp mod">
        <pc:chgData name="Kotábová Agáta" userId="c34ae3da-7eaf-429e-be41-42d395261b98" providerId="ADAL" clId="{EAE74B64-C724-4C36-9916-9BC0959C2C8F}" dt="2026-10-26T07:59:32.893" v="50" actId="22"/>
        <pc:sldMkLst>
          <pc:docMk/>
          <pc:sldMk cId="0" sldId="265"/>
        </pc:sldMkLst>
        <pc:picChg chg="add">
          <ac:chgData name="Kotábová Agáta" userId="c34ae3da-7eaf-429e-be41-42d395261b98" providerId="ADAL" clId="{EAE74B64-C724-4C36-9916-9BC0959C2C8F}" dt="2026-10-26T07:59:32.893" v="50" actId="22"/>
          <ac:picMkLst>
            <pc:docMk/>
            <pc:sldMk cId="0" sldId="265"/>
            <ac:picMk id="11" creationId="{DDD77C4E-BC2E-6632-7C53-1FFDFE14BD31}"/>
          </ac:picMkLst>
        </pc:picChg>
      </pc:sldChg>
      <pc:sldChg chg="addSp delSp modSp mod">
        <pc:chgData name="Kotábová Agáta" userId="c34ae3da-7eaf-429e-be41-42d395261b98" providerId="ADAL" clId="{EAE74B64-C724-4C36-9916-9BC0959C2C8F}" dt="2026-10-26T08:01:25.829" v="63" actId="14100"/>
        <pc:sldMkLst>
          <pc:docMk/>
          <pc:sldMk cId="0" sldId="292"/>
        </pc:sldMkLst>
        <pc:picChg chg="add mod">
          <ac:chgData name="Kotábová Agáta" userId="c34ae3da-7eaf-429e-be41-42d395261b98" providerId="ADAL" clId="{EAE74B64-C724-4C36-9916-9BC0959C2C8F}" dt="2026-10-26T07:51:38.284" v="5" actId="1076"/>
          <ac:picMkLst>
            <pc:docMk/>
            <pc:sldMk cId="0" sldId="292"/>
            <ac:picMk id="4" creationId="{32797B66-7FB9-8BDB-BEB6-EA079CBD61CF}"/>
          </ac:picMkLst>
        </pc:picChg>
        <pc:picChg chg="add del mod">
          <ac:chgData name="Kotábová Agáta" userId="c34ae3da-7eaf-429e-be41-42d395261b98" providerId="ADAL" clId="{EAE74B64-C724-4C36-9916-9BC0959C2C8F}" dt="2026-10-26T07:54:37.893" v="9" actId="478"/>
          <ac:picMkLst>
            <pc:docMk/>
            <pc:sldMk cId="0" sldId="292"/>
            <ac:picMk id="83" creationId="{0129CB9E-12EA-D130-5ED7-C89636B1209B}"/>
          </ac:picMkLst>
        </pc:picChg>
        <pc:picChg chg="add mod">
          <ac:chgData name="Kotábová Agáta" userId="c34ae3da-7eaf-429e-be41-42d395261b98" providerId="ADAL" clId="{EAE74B64-C724-4C36-9916-9BC0959C2C8F}" dt="2026-10-26T08:01:25.829" v="63" actId="14100"/>
          <ac:picMkLst>
            <pc:docMk/>
            <pc:sldMk cId="0" sldId="292"/>
            <ac:picMk id="85" creationId="{85B5CA49-E4CF-6CB4-5D4E-4988CEE67942}"/>
          </ac:picMkLst>
        </pc:picChg>
      </pc:sldChg>
      <pc:sldChg chg="addSp mod">
        <pc:chgData name="Kotábová Agáta" userId="c34ae3da-7eaf-429e-be41-42d395261b98" providerId="ADAL" clId="{EAE74B64-C724-4C36-9916-9BC0959C2C8F}" dt="2026-10-26T08:00:28.083" v="58" actId="22"/>
        <pc:sldMkLst>
          <pc:docMk/>
          <pc:sldMk cId="545195779" sldId="293"/>
        </pc:sldMkLst>
        <pc:picChg chg="add">
          <ac:chgData name="Kotábová Agáta" userId="c34ae3da-7eaf-429e-be41-42d395261b98" providerId="ADAL" clId="{EAE74B64-C724-4C36-9916-9BC0959C2C8F}" dt="2026-10-26T07:59:29.891" v="49" actId="22"/>
          <ac:picMkLst>
            <pc:docMk/>
            <pc:sldMk cId="545195779" sldId="293"/>
            <ac:picMk id="21" creationId="{BED4DD7A-94AF-9102-757B-92F5E37471B0}"/>
          </ac:picMkLst>
        </pc:picChg>
        <pc:picChg chg="add">
          <ac:chgData name="Kotábová Agáta" userId="c34ae3da-7eaf-429e-be41-42d395261b98" providerId="ADAL" clId="{EAE74B64-C724-4C36-9916-9BC0959C2C8F}" dt="2026-10-26T08:00:28.083" v="58" actId="22"/>
          <ac:picMkLst>
            <pc:docMk/>
            <pc:sldMk cId="545195779" sldId="293"/>
            <ac:picMk id="25" creationId="{64C5D6BC-5B89-BB63-863A-A9451E5DD1F6}"/>
          </ac:picMkLst>
        </pc:picChg>
      </pc:sldChg>
      <pc:sldChg chg="addSp modSp mod">
        <pc:chgData name="Kotábová Agáta" userId="c34ae3da-7eaf-429e-be41-42d395261b98" providerId="ADAL" clId="{EAE74B64-C724-4C36-9916-9BC0959C2C8F}" dt="2026-10-26T07:59:48.141" v="54" actId="1076"/>
        <pc:sldMkLst>
          <pc:docMk/>
          <pc:sldMk cId="1156196987" sldId="294"/>
        </pc:sldMkLst>
        <pc:picChg chg="add mod">
          <ac:chgData name="Kotábová Agáta" userId="c34ae3da-7eaf-429e-be41-42d395261b98" providerId="ADAL" clId="{EAE74B64-C724-4C36-9916-9BC0959C2C8F}" dt="2026-10-26T07:59:48.141" v="54" actId="1076"/>
          <ac:picMkLst>
            <pc:docMk/>
            <pc:sldMk cId="1156196987" sldId="294"/>
            <ac:picMk id="6" creationId="{4405569E-6BF7-33E2-7D9B-F1671EEEDB2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641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>
              <a:solidFill>
                <a:srgbClr val="0B53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4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E021F-5291-9173-0EE4-8B085DD19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09B7D3-7ADD-4104-D704-603019E70E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D04A12-2525-308F-BC8A-5CDA41BF94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507DB-2730-B9DB-B915-83F257CB40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501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>
          <a:extLst>
            <a:ext uri="{FF2B5EF4-FFF2-40B4-BE49-F238E27FC236}">
              <a16:creationId xmlns:a16="http://schemas.microsoft.com/office/drawing/2014/main" id="{24C993D8-2AF3-DC7F-9817-E27B12C37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>
            <a:extLst>
              <a:ext uri="{FF2B5EF4-FFF2-40B4-BE49-F238E27FC236}">
                <a16:creationId xmlns:a16="http://schemas.microsoft.com/office/drawing/2014/main" id="{C1F7FBF0-4468-EBA4-C3DE-5BB74BF36D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4:notes">
            <a:extLst>
              <a:ext uri="{FF2B5EF4-FFF2-40B4-BE49-F238E27FC236}">
                <a16:creationId xmlns:a16="http://schemas.microsoft.com/office/drawing/2014/main" id="{47D16A88-3085-0E4A-469E-C755BC115D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>
              <a:solidFill>
                <a:srgbClr val="0B53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4:notes">
            <a:extLst>
              <a:ext uri="{FF2B5EF4-FFF2-40B4-BE49-F238E27FC236}">
                <a16:creationId xmlns:a16="http://schemas.microsoft.com/office/drawing/2014/main" id="{D3113550-BC04-96A9-AA2F-7759CF5B4D8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12733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1C64980A-7558-6E02-2F74-CFAF4DAEB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01B14-3486-4269-ABB3-A959D8C5965A}" type="datetime1">
              <a:rPr lang="cs-CZ" smtClean="0"/>
              <a:t>26.10.2026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305A8ABC-1E22-F3B8-3166-D2179A719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SPRINGINESS – Water4All 2022 JT 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DB1330F-6480-929E-E89F-4F2779D20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B14AA-A5EC-43BC-B968-7B871B8E17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8895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pn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brozmichal@fzp.czu.cz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9;p14">
            <a:extLst>
              <a:ext uri="{FF2B5EF4-FFF2-40B4-BE49-F238E27FC236}">
                <a16:creationId xmlns:a16="http://schemas.microsoft.com/office/drawing/2014/main" id="{1A46A52A-E5F3-528C-642F-1941D357144A}"/>
              </a:ext>
            </a:extLst>
          </p:cNvPr>
          <p:cNvSpPr txBox="1"/>
          <p:nvPr/>
        </p:nvSpPr>
        <p:spPr>
          <a:xfrm>
            <a:off x="776942" y="4214441"/>
            <a:ext cx="12351292" cy="1454037"/>
          </a:xfrm>
          <a:prstGeom prst="rect">
            <a:avLst/>
          </a:prstGeom>
        </p:spPr>
        <p:txBody>
          <a:bodyPr spcFirstLastPara="1" vert="horz" lIns="109728" tIns="54864" rIns="109728" bIns="54864" rtlCol="0" anchorCtr="0">
            <a:normAutofit/>
          </a:bodyPr>
          <a:lstStyle/>
          <a:p>
            <a:pPr>
              <a:lnSpc>
                <a:spcPct val="90000"/>
              </a:lnSpc>
              <a:spcAft>
                <a:spcPts val="720"/>
              </a:spcAft>
              <a:buClr>
                <a:schemeClr val="lt1"/>
              </a:buClr>
              <a:buSzPts val="4000"/>
            </a:pPr>
            <a:r>
              <a:rPr lang="cs-CZ" sz="4400" b="1" dirty="0">
                <a:sym typeface="Roboto"/>
              </a:rPr>
              <a:t>Dotační příležitosti </a:t>
            </a:r>
          </a:p>
          <a:p>
            <a:pPr>
              <a:lnSpc>
                <a:spcPct val="90000"/>
              </a:lnSpc>
              <a:spcAft>
                <a:spcPts val="720"/>
              </a:spcAft>
              <a:buClr>
                <a:schemeClr val="lt1"/>
              </a:buClr>
              <a:buSzPts val="4000"/>
            </a:pPr>
            <a:r>
              <a:rPr lang="cs-CZ" sz="2800" dirty="0">
                <a:sym typeface="Roboto"/>
              </a:rPr>
              <a:t>Financování modrozelená infrastruktury a přírodě blízkých opatření</a:t>
            </a:r>
          </a:p>
        </p:txBody>
      </p:sp>
      <p:pic>
        <p:nvPicPr>
          <p:cNvPr id="2" name="Noční pohled přes vodu na osvětlenou budovu kodaňské opery" descr="Noční pohled přes vodu na osvětlenou budovu kodaňské opery">
            <a:extLst>
              <a:ext uri="{FF2B5EF4-FFF2-40B4-BE49-F238E27FC236}">
                <a16:creationId xmlns:a16="http://schemas.microsoft.com/office/drawing/2014/main" id="{B541B81E-AC31-8869-95A2-3600D6BAAA2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>
            <a:fillRect/>
          </a:stretch>
        </p:blipFill>
        <p:spPr>
          <a:xfrm>
            <a:off x="5885179" y="-5"/>
            <a:ext cx="8745221" cy="4433246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sp>
        <p:nvSpPr>
          <p:cNvPr id="5" name="Google Shape;331;p31">
            <a:extLst>
              <a:ext uri="{FF2B5EF4-FFF2-40B4-BE49-F238E27FC236}">
                <a16:creationId xmlns:a16="http://schemas.microsoft.com/office/drawing/2014/main" id="{78DF04F0-A5EB-80F1-9A52-8955456CC3A5}"/>
              </a:ext>
            </a:extLst>
          </p:cNvPr>
          <p:cNvSpPr/>
          <p:nvPr/>
        </p:nvSpPr>
        <p:spPr>
          <a:xfrm>
            <a:off x="0" y="7840980"/>
            <a:ext cx="14630400" cy="388620"/>
          </a:xfrm>
          <a:prstGeom prst="rect">
            <a:avLst/>
          </a:prstGeom>
          <a:solidFill>
            <a:srgbClr val="00AAA0"/>
          </a:solidFill>
          <a:ln>
            <a:noFill/>
          </a:ln>
        </p:spPr>
        <p:txBody>
          <a:bodyPr spcFirstLastPara="1" wrap="square" lIns="109710" tIns="54840" rIns="109710" bIns="54840" anchor="ctr" anchorCtr="0">
            <a:noAutofit/>
          </a:bodyPr>
          <a:lstStyle/>
          <a:p>
            <a:pPr algn="ctr"/>
            <a:endParaRPr lang="en-US" sz="216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Obrázek 6" descr="Obsah obrázku Grafika, Písmo, text, grafický design&#10;&#10;Obsah generovaný pomocí AI může být nesprávný.">
            <a:extLst>
              <a:ext uri="{FF2B5EF4-FFF2-40B4-BE49-F238E27FC236}">
                <a16:creationId xmlns:a16="http://schemas.microsoft.com/office/drawing/2014/main" id="{0B44AF23-4FA2-D8E3-7DF8-0D543538B2F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287" y="508214"/>
            <a:ext cx="6467299" cy="2354205"/>
          </a:xfrm>
          <a:prstGeom prst="rect">
            <a:avLst/>
          </a:prstGeom>
        </p:spPr>
      </p:pic>
      <p:grpSp>
        <p:nvGrpSpPr>
          <p:cNvPr id="8" name="Grafický objekt 5">
            <a:extLst>
              <a:ext uri="{FF2B5EF4-FFF2-40B4-BE49-F238E27FC236}">
                <a16:creationId xmlns:a16="http://schemas.microsoft.com/office/drawing/2014/main" id="{CDBDFEEB-E2DB-4512-D3E2-CC89C7AE67ED}"/>
              </a:ext>
            </a:extLst>
          </p:cNvPr>
          <p:cNvGrpSpPr/>
          <p:nvPr/>
        </p:nvGrpSpPr>
        <p:grpSpPr>
          <a:xfrm>
            <a:off x="783568" y="5781831"/>
            <a:ext cx="8883251" cy="1648000"/>
            <a:chOff x="783568" y="5781831"/>
            <a:chExt cx="8883251" cy="1648000"/>
          </a:xfrm>
        </p:grpSpPr>
        <p:sp>
          <p:nvSpPr>
            <p:cNvPr id="9" name="Volný tvar: obrazec 8">
              <a:extLst>
                <a:ext uri="{FF2B5EF4-FFF2-40B4-BE49-F238E27FC236}">
                  <a16:creationId xmlns:a16="http://schemas.microsoft.com/office/drawing/2014/main" id="{E6791530-F7D7-B6C6-51E7-7B2816B49F2C}"/>
                </a:ext>
              </a:extLst>
            </p:cNvPr>
            <p:cNvSpPr/>
            <p:nvPr/>
          </p:nvSpPr>
          <p:spPr>
            <a:xfrm>
              <a:off x="981171" y="5998239"/>
              <a:ext cx="1216306" cy="1217783"/>
            </a:xfrm>
            <a:custGeom>
              <a:avLst/>
              <a:gdLst>
                <a:gd name="csX0" fmla="*/ 608153 w 1216306"/>
                <a:gd name="csY0" fmla="*/ 1217784 h 1217783"/>
                <a:gd name="csX1" fmla="*/ 0 w 1216306"/>
                <a:gd name="csY1" fmla="*/ 608884 h 1217783"/>
                <a:gd name="csX2" fmla="*/ 608153 w 1216306"/>
                <a:gd name="csY2" fmla="*/ 0 h 1217783"/>
                <a:gd name="csX3" fmla="*/ 1216307 w 1216306"/>
                <a:gd name="csY3" fmla="*/ 608884 h 1217783"/>
                <a:gd name="csX4" fmla="*/ 608153 w 1216306"/>
                <a:gd name="csY4" fmla="*/ 1217784 h 1217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16306" h="1217783">
                  <a:moveTo>
                    <a:pt x="608153" y="1217784"/>
                  </a:moveTo>
                  <a:cubicBezTo>
                    <a:pt x="272812" y="1217784"/>
                    <a:pt x="0" y="944633"/>
                    <a:pt x="0" y="608884"/>
                  </a:cubicBezTo>
                  <a:cubicBezTo>
                    <a:pt x="0" y="273155"/>
                    <a:pt x="272812" y="0"/>
                    <a:pt x="608153" y="0"/>
                  </a:cubicBezTo>
                  <a:cubicBezTo>
                    <a:pt x="943495" y="0"/>
                    <a:pt x="1216307" y="273151"/>
                    <a:pt x="1216307" y="608884"/>
                  </a:cubicBezTo>
                  <a:cubicBezTo>
                    <a:pt x="1216307" y="944633"/>
                    <a:pt x="943495" y="1217784"/>
                    <a:pt x="608153" y="1217784"/>
                  </a:cubicBezTo>
                  <a:close/>
                </a:path>
              </a:pathLst>
            </a:custGeom>
            <a:solidFill>
              <a:srgbClr val="D4E5BB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0" name="Volný tvar: obrazec 9">
              <a:extLst>
                <a:ext uri="{FF2B5EF4-FFF2-40B4-BE49-F238E27FC236}">
                  <a16:creationId xmlns:a16="http://schemas.microsoft.com/office/drawing/2014/main" id="{1B74FC77-01DB-1BCF-F29A-9AC307AFAFD9}"/>
                </a:ext>
              </a:extLst>
            </p:cNvPr>
            <p:cNvSpPr/>
            <p:nvPr/>
          </p:nvSpPr>
          <p:spPr>
            <a:xfrm>
              <a:off x="2792112" y="5998239"/>
              <a:ext cx="1216303" cy="1217783"/>
            </a:xfrm>
            <a:custGeom>
              <a:avLst/>
              <a:gdLst>
                <a:gd name="csX0" fmla="*/ 608154 w 1216303"/>
                <a:gd name="csY0" fmla="*/ 1217784 h 1217783"/>
                <a:gd name="csX1" fmla="*/ 0 w 1216303"/>
                <a:gd name="csY1" fmla="*/ 608884 h 1217783"/>
                <a:gd name="csX2" fmla="*/ 608154 w 1216303"/>
                <a:gd name="csY2" fmla="*/ 0 h 1217783"/>
                <a:gd name="csX3" fmla="*/ 1216303 w 1216303"/>
                <a:gd name="csY3" fmla="*/ 608884 h 1217783"/>
                <a:gd name="csX4" fmla="*/ 608154 w 1216303"/>
                <a:gd name="csY4" fmla="*/ 1217784 h 1217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16303" h="1217783">
                  <a:moveTo>
                    <a:pt x="608154" y="1217784"/>
                  </a:moveTo>
                  <a:cubicBezTo>
                    <a:pt x="272812" y="1217784"/>
                    <a:pt x="0" y="944633"/>
                    <a:pt x="0" y="608884"/>
                  </a:cubicBezTo>
                  <a:cubicBezTo>
                    <a:pt x="0" y="273155"/>
                    <a:pt x="272812" y="0"/>
                    <a:pt x="608154" y="0"/>
                  </a:cubicBezTo>
                  <a:cubicBezTo>
                    <a:pt x="943495" y="0"/>
                    <a:pt x="1216303" y="273151"/>
                    <a:pt x="1216303" y="608884"/>
                  </a:cubicBezTo>
                  <a:cubicBezTo>
                    <a:pt x="1216303" y="944633"/>
                    <a:pt x="943495" y="1217784"/>
                    <a:pt x="608154" y="1217784"/>
                  </a:cubicBezTo>
                  <a:close/>
                </a:path>
              </a:pathLst>
            </a:custGeom>
            <a:solidFill>
              <a:srgbClr val="D4E5BB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1" name="Volný tvar: obrazec 10">
              <a:extLst>
                <a:ext uri="{FF2B5EF4-FFF2-40B4-BE49-F238E27FC236}">
                  <a16:creationId xmlns:a16="http://schemas.microsoft.com/office/drawing/2014/main" id="{39A2643B-E033-8E9F-8663-B9F4DF7163D0}"/>
                </a:ext>
              </a:extLst>
            </p:cNvPr>
            <p:cNvSpPr/>
            <p:nvPr/>
          </p:nvSpPr>
          <p:spPr>
            <a:xfrm>
              <a:off x="4603054" y="5998239"/>
              <a:ext cx="1216307" cy="1217783"/>
            </a:xfrm>
            <a:custGeom>
              <a:avLst/>
              <a:gdLst>
                <a:gd name="csX0" fmla="*/ 608154 w 1216307"/>
                <a:gd name="csY0" fmla="*/ 1217784 h 1217783"/>
                <a:gd name="csX1" fmla="*/ 0 w 1216307"/>
                <a:gd name="csY1" fmla="*/ 608884 h 1217783"/>
                <a:gd name="csX2" fmla="*/ 608154 w 1216307"/>
                <a:gd name="csY2" fmla="*/ 0 h 1217783"/>
                <a:gd name="csX3" fmla="*/ 1216307 w 1216307"/>
                <a:gd name="csY3" fmla="*/ 608884 h 1217783"/>
                <a:gd name="csX4" fmla="*/ 608154 w 1216307"/>
                <a:gd name="csY4" fmla="*/ 1217784 h 1217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16307" h="1217783">
                  <a:moveTo>
                    <a:pt x="608154" y="1217784"/>
                  </a:moveTo>
                  <a:cubicBezTo>
                    <a:pt x="272808" y="1217784"/>
                    <a:pt x="0" y="944633"/>
                    <a:pt x="0" y="608884"/>
                  </a:cubicBezTo>
                  <a:cubicBezTo>
                    <a:pt x="0" y="273155"/>
                    <a:pt x="272808" y="0"/>
                    <a:pt x="608154" y="0"/>
                  </a:cubicBezTo>
                  <a:cubicBezTo>
                    <a:pt x="943495" y="0"/>
                    <a:pt x="1216307" y="273151"/>
                    <a:pt x="1216307" y="608884"/>
                  </a:cubicBezTo>
                  <a:cubicBezTo>
                    <a:pt x="1216307" y="944633"/>
                    <a:pt x="943495" y="1217784"/>
                    <a:pt x="608154" y="121778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2" name="Volný tvar: obrazec 11">
              <a:extLst>
                <a:ext uri="{FF2B5EF4-FFF2-40B4-BE49-F238E27FC236}">
                  <a16:creationId xmlns:a16="http://schemas.microsoft.com/office/drawing/2014/main" id="{BC26CD43-ABEF-E99C-26D9-29587F3D8C0A}"/>
                </a:ext>
              </a:extLst>
            </p:cNvPr>
            <p:cNvSpPr/>
            <p:nvPr/>
          </p:nvSpPr>
          <p:spPr>
            <a:xfrm>
              <a:off x="6413993" y="5998239"/>
              <a:ext cx="1216307" cy="1217783"/>
            </a:xfrm>
            <a:custGeom>
              <a:avLst/>
              <a:gdLst>
                <a:gd name="csX0" fmla="*/ 608154 w 1216307"/>
                <a:gd name="csY0" fmla="*/ 1217784 h 1217783"/>
                <a:gd name="csX1" fmla="*/ 0 w 1216307"/>
                <a:gd name="csY1" fmla="*/ 608884 h 1217783"/>
                <a:gd name="csX2" fmla="*/ 608154 w 1216307"/>
                <a:gd name="csY2" fmla="*/ 0 h 1217783"/>
                <a:gd name="csX3" fmla="*/ 1216307 w 1216307"/>
                <a:gd name="csY3" fmla="*/ 608884 h 1217783"/>
                <a:gd name="csX4" fmla="*/ 608154 w 1216307"/>
                <a:gd name="csY4" fmla="*/ 1217784 h 1217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16307" h="1217783">
                  <a:moveTo>
                    <a:pt x="608154" y="1217784"/>
                  </a:moveTo>
                  <a:cubicBezTo>
                    <a:pt x="272812" y="1217784"/>
                    <a:pt x="0" y="944633"/>
                    <a:pt x="0" y="608884"/>
                  </a:cubicBezTo>
                  <a:cubicBezTo>
                    <a:pt x="0" y="273155"/>
                    <a:pt x="272812" y="0"/>
                    <a:pt x="608154" y="0"/>
                  </a:cubicBezTo>
                  <a:cubicBezTo>
                    <a:pt x="943495" y="0"/>
                    <a:pt x="1216307" y="273151"/>
                    <a:pt x="1216307" y="608884"/>
                  </a:cubicBezTo>
                  <a:cubicBezTo>
                    <a:pt x="1216307" y="944633"/>
                    <a:pt x="943495" y="1217784"/>
                    <a:pt x="608154" y="1217784"/>
                  </a:cubicBezTo>
                  <a:close/>
                </a:path>
              </a:pathLst>
            </a:custGeom>
            <a:solidFill>
              <a:srgbClr val="D4E5BB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3" name="Volný tvar: obrazec 12">
              <a:extLst>
                <a:ext uri="{FF2B5EF4-FFF2-40B4-BE49-F238E27FC236}">
                  <a16:creationId xmlns:a16="http://schemas.microsoft.com/office/drawing/2014/main" id="{D68DFB86-5065-308F-163F-1DA51BD25FC8}"/>
                </a:ext>
              </a:extLst>
            </p:cNvPr>
            <p:cNvSpPr/>
            <p:nvPr/>
          </p:nvSpPr>
          <p:spPr>
            <a:xfrm>
              <a:off x="8224935" y="5998239"/>
              <a:ext cx="1216318" cy="1217783"/>
            </a:xfrm>
            <a:custGeom>
              <a:avLst/>
              <a:gdLst>
                <a:gd name="csX0" fmla="*/ 608153 w 1216318"/>
                <a:gd name="csY0" fmla="*/ 1217784 h 1217783"/>
                <a:gd name="csX1" fmla="*/ 0 w 1216318"/>
                <a:gd name="csY1" fmla="*/ 608884 h 1217783"/>
                <a:gd name="csX2" fmla="*/ 608153 w 1216318"/>
                <a:gd name="csY2" fmla="*/ 0 h 1217783"/>
                <a:gd name="csX3" fmla="*/ 1216318 w 1216318"/>
                <a:gd name="csY3" fmla="*/ 608884 h 1217783"/>
                <a:gd name="csX4" fmla="*/ 608153 w 1216318"/>
                <a:gd name="csY4" fmla="*/ 1217784 h 1217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16318" h="1217783">
                  <a:moveTo>
                    <a:pt x="608153" y="1217784"/>
                  </a:moveTo>
                  <a:cubicBezTo>
                    <a:pt x="272812" y="1217784"/>
                    <a:pt x="0" y="944633"/>
                    <a:pt x="0" y="608884"/>
                  </a:cubicBezTo>
                  <a:cubicBezTo>
                    <a:pt x="0" y="273155"/>
                    <a:pt x="272812" y="0"/>
                    <a:pt x="608153" y="0"/>
                  </a:cubicBezTo>
                  <a:cubicBezTo>
                    <a:pt x="943495" y="0"/>
                    <a:pt x="1216318" y="273151"/>
                    <a:pt x="1216318" y="608884"/>
                  </a:cubicBezTo>
                  <a:cubicBezTo>
                    <a:pt x="1216318" y="944633"/>
                    <a:pt x="943495" y="1217784"/>
                    <a:pt x="608153" y="1217784"/>
                  </a:cubicBezTo>
                  <a:close/>
                </a:path>
              </a:pathLst>
            </a:custGeom>
            <a:solidFill>
              <a:srgbClr val="D4E5BB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Volný tvar: obrazec 13">
              <a:extLst>
                <a:ext uri="{FF2B5EF4-FFF2-40B4-BE49-F238E27FC236}">
                  <a16:creationId xmlns:a16="http://schemas.microsoft.com/office/drawing/2014/main" id="{BCB50FF5-89ED-0CEE-64F6-F229311B00FF}"/>
                </a:ext>
              </a:extLst>
            </p:cNvPr>
            <p:cNvSpPr/>
            <p:nvPr/>
          </p:nvSpPr>
          <p:spPr>
            <a:xfrm>
              <a:off x="9593311" y="6391337"/>
              <a:ext cx="43816" cy="44135"/>
            </a:xfrm>
            <a:custGeom>
              <a:avLst/>
              <a:gdLst>
                <a:gd name="csX0" fmla="*/ 16490 w 43816"/>
                <a:gd name="csY0" fmla="*/ 808 h 44135"/>
                <a:gd name="csX1" fmla="*/ 617 w 43816"/>
                <a:gd name="csY1" fmla="*/ 27460 h 44135"/>
                <a:gd name="csX2" fmla="*/ 27096 w 43816"/>
                <a:gd name="csY2" fmla="*/ 43642 h 44135"/>
                <a:gd name="csX3" fmla="*/ 43138 w 43816"/>
                <a:gd name="csY3" fmla="*/ 16937 h 44135"/>
                <a:gd name="csX4" fmla="*/ 16490 w 43816"/>
                <a:gd name="csY4" fmla="*/ 808 h 441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816" h="44135">
                  <a:moveTo>
                    <a:pt x="16490" y="808"/>
                  </a:moveTo>
                  <a:cubicBezTo>
                    <a:pt x="5023" y="4059"/>
                    <a:pt x="-2222" y="16021"/>
                    <a:pt x="617" y="27460"/>
                  </a:cubicBezTo>
                  <a:cubicBezTo>
                    <a:pt x="3422" y="38938"/>
                    <a:pt x="15403" y="46135"/>
                    <a:pt x="27096" y="43642"/>
                  </a:cubicBezTo>
                  <a:cubicBezTo>
                    <a:pt x="39057" y="41100"/>
                    <a:pt x="46111" y="29172"/>
                    <a:pt x="43138" y="16937"/>
                  </a:cubicBezTo>
                  <a:cubicBezTo>
                    <a:pt x="40111" y="4738"/>
                    <a:pt x="28299" y="-2519"/>
                    <a:pt x="16490" y="808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5" name="Volný tvar: obrazec 14">
              <a:extLst>
                <a:ext uri="{FF2B5EF4-FFF2-40B4-BE49-F238E27FC236}">
                  <a16:creationId xmlns:a16="http://schemas.microsoft.com/office/drawing/2014/main" id="{0A860F0D-3E86-ABD0-D4A6-B346D6CFC572}"/>
                </a:ext>
              </a:extLst>
            </p:cNvPr>
            <p:cNvSpPr/>
            <p:nvPr/>
          </p:nvSpPr>
          <p:spPr>
            <a:xfrm>
              <a:off x="9554458" y="6273657"/>
              <a:ext cx="43782" cy="44100"/>
            </a:xfrm>
            <a:custGeom>
              <a:avLst/>
              <a:gdLst>
                <a:gd name="csX0" fmla="*/ 13089 w 43782"/>
                <a:gd name="csY0" fmla="*/ 1946 h 44100"/>
                <a:gd name="csX1" fmla="*/ 1689 w 43782"/>
                <a:gd name="csY1" fmla="*/ 14065 h 44100"/>
                <a:gd name="csX2" fmla="*/ 1622 w 43782"/>
                <a:gd name="csY2" fmla="*/ 30686 h 44100"/>
                <a:gd name="csX3" fmla="*/ 30230 w 43782"/>
                <a:gd name="csY3" fmla="*/ 42595 h 44100"/>
                <a:gd name="csX4" fmla="*/ 42004 w 43782"/>
                <a:gd name="csY4" fmla="*/ 13719 h 44100"/>
                <a:gd name="csX5" fmla="*/ 30005 w 43782"/>
                <a:gd name="csY5" fmla="*/ 1502 h 44100"/>
                <a:gd name="csX6" fmla="*/ 13093 w 43782"/>
                <a:gd name="csY6" fmla="*/ 1942 h 441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3782" h="44100">
                  <a:moveTo>
                    <a:pt x="13089" y="1946"/>
                  </a:moveTo>
                  <a:cubicBezTo>
                    <a:pt x="7584" y="4435"/>
                    <a:pt x="3661" y="8914"/>
                    <a:pt x="1689" y="14065"/>
                  </a:cubicBezTo>
                  <a:cubicBezTo>
                    <a:pt x="-448" y="19295"/>
                    <a:pt x="-651" y="25223"/>
                    <a:pt x="1622" y="30686"/>
                  </a:cubicBezTo>
                  <a:cubicBezTo>
                    <a:pt x="6125" y="41592"/>
                    <a:pt x="18942" y="46927"/>
                    <a:pt x="30230" y="42595"/>
                  </a:cubicBezTo>
                  <a:cubicBezTo>
                    <a:pt x="41532" y="38281"/>
                    <a:pt x="46812" y="25351"/>
                    <a:pt x="42004" y="13719"/>
                  </a:cubicBezTo>
                  <a:cubicBezTo>
                    <a:pt x="39605" y="7938"/>
                    <a:pt x="35176" y="3661"/>
                    <a:pt x="30005" y="1502"/>
                  </a:cubicBezTo>
                  <a:cubicBezTo>
                    <a:pt x="24665" y="-581"/>
                    <a:pt x="18597" y="-555"/>
                    <a:pt x="13093" y="1942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6" name="Volný tvar: obrazec 15">
              <a:extLst>
                <a:ext uri="{FF2B5EF4-FFF2-40B4-BE49-F238E27FC236}">
                  <a16:creationId xmlns:a16="http://schemas.microsoft.com/office/drawing/2014/main" id="{B45CDC96-8BEB-5F93-E25A-43E87813EBBF}"/>
                </a:ext>
              </a:extLst>
            </p:cNvPr>
            <p:cNvSpPr/>
            <p:nvPr/>
          </p:nvSpPr>
          <p:spPr>
            <a:xfrm>
              <a:off x="9497929" y="6163444"/>
              <a:ext cx="43720" cy="44072"/>
            </a:xfrm>
            <a:custGeom>
              <a:avLst/>
              <a:gdLst>
                <a:gd name="csX0" fmla="*/ 9933 w 43720"/>
                <a:gd name="csY0" fmla="*/ 3539 h 44072"/>
                <a:gd name="csX1" fmla="*/ 3123 w 43720"/>
                <a:gd name="csY1" fmla="*/ 33657 h 44072"/>
                <a:gd name="csX2" fmla="*/ 33105 w 43720"/>
                <a:gd name="csY2" fmla="*/ 41076 h 44072"/>
                <a:gd name="csX3" fmla="*/ 40398 w 43720"/>
                <a:gd name="csY3" fmla="*/ 10650 h 44072"/>
                <a:gd name="csX4" fmla="*/ 9930 w 43720"/>
                <a:gd name="csY4" fmla="*/ 3539 h 440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720" h="44072">
                  <a:moveTo>
                    <a:pt x="9933" y="3539"/>
                  </a:moveTo>
                  <a:cubicBezTo>
                    <a:pt x="-251" y="10275"/>
                    <a:pt x="-2756" y="23404"/>
                    <a:pt x="3123" y="33657"/>
                  </a:cubicBezTo>
                  <a:cubicBezTo>
                    <a:pt x="9169" y="43772"/>
                    <a:pt x="22612" y="47087"/>
                    <a:pt x="33105" y="41076"/>
                  </a:cubicBezTo>
                  <a:cubicBezTo>
                    <a:pt x="43596" y="35061"/>
                    <a:pt x="46870" y="21433"/>
                    <a:pt x="40398" y="10650"/>
                  </a:cubicBezTo>
                  <a:cubicBezTo>
                    <a:pt x="34124" y="-257"/>
                    <a:pt x="19916" y="-3076"/>
                    <a:pt x="9930" y="3539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7" name="Volný tvar: obrazec 16">
              <a:extLst>
                <a:ext uri="{FF2B5EF4-FFF2-40B4-BE49-F238E27FC236}">
                  <a16:creationId xmlns:a16="http://schemas.microsoft.com/office/drawing/2014/main" id="{D39D8D29-94BE-4AC1-0301-5AF6A8B8290F}"/>
                </a:ext>
              </a:extLst>
            </p:cNvPr>
            <p:cNvSpPr/>
            <p:nvPr/>
          </p:nvSpPr>
          <p:spPr>
            <a:xfrm>
              <a:off x="9424992" y="6063247"/>
              <a:ext cx="43863" cy="44039"/>
            </a:xfrm>
            <a:custGeom>
              <a:avLst/>
              <a:gdLst>
                <a:gd name="csX0" fmla="*/ 7302 w 43863"/>
                <a:gd name="csY0" fmla="*/ 5538 h 44039"/>
                <a:gd name="csX1" fmla="*/ 5262 w 43863"/>
                <a:gd name="csY1" fmla="*/ 36265 h 44039"/>
                <a:gd name="csX2" fmla="*/ 35903 w 43863"/>
                <a:gd name="csY2" fmla="*/ 39122 h 44039"/>
                <a:gd name="csX3" fmla="*/ 38607 w 43863"/>
                <a:gd name="csY3" fmla="*/ 7817 h 44039"/>
                <a:gd name="csX4" fmla="*/ 7306 w 43863"/>
                <a:gd name="csY4" fmla="*/ 5538 h 440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863" h="44039">
                  <a:moveTo>
                    <a:pt x="7302" y="5538"/>
                  </a:moveTo>
                  <a:cubicBezTo>
                    <a:pt x="-1709" y="13738"/>
                    <a:pt x="-2370" y="27261"/>
                    <a:pt x="5262" y="36265"/>
                  </a:cubicBezTo>
                  <a:cubicBezTo>
                    <a:pt x="12724" y="45384"/>
                    <a:pt x="26438" y="46668"/>
                    <a:pt x="35903" y="39122"/>
                  </a:cubicBezTo>
                  <a:cubicBezTo>
                    <a:pt x="45353" y="31568"/>
                    <a:pt x="46560" y="17556"/>
                    <a:pt x="38607" y="7817"/>
                  </a:cubicBezTo>
                  <a:cubicBezTo>
                    <a:pt x="30465" y="-1753"/>
                    <a:pt x="16197" y="-2564"/>
                    <a:pt x="7306" y="5538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8" name="Volný tvar: obrazec 17">
              <a:extLst>
                <a:ext uri="{FF2B5EF4-FFF2-40B4-BE49-F238E27FC236}">
                  <a16:creationId xmlns:a16="http://schemas.microsoft.com/office/drawing/2014/main" id="{EC5BA71E-E603-7A0C-7F61-95EB6696671A}"/>
                </a:ext>
              </a:extLst>
            </p:cNvPr>
            <p:cNvSpPr/>
            <p:nvPr/>
          </p:nvSpPr>
          <p:spPr>
            <a:xfrm>
              <a:off x="9337688" y="5975355"/>
              <a:ext cx="43966" cy="43928"/>
            </a:xfrm>
            <a:custGeom>
              <a:avLst/>
              <a:gdLst>
                <a:gd name="csX0" fmla="*/ 5009 w 43966"/>
                <a:gd name="csY0" fmla="*/ 7863 h 43928"/>
                <a:gd name="csX1" fmla="*/ 7660 w 43966"/>
                <a:gd name="csY1" fmla="*/ 38548 h 43928"/>
                <a:gd name="csX2" fmla="*/ 38338 w 43966"/>
                <a:gd name="csY2" fmla="*/ 36727 h 43928"/>
                <a:gd name="csX3" fmla="*/ 36284 w 43966"/>
                <a:gd name="csY3" fmla="*/ 5362 h 43928"/>
                <a:gd name="csX4" fmla="*/ 5005 w 43966"/>
                <a:gd name="csY4" fmla="*/ 7863 h 439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966" h="43928">
                  <a:moveTo>
                    <a:pt x="5009" y="7863"/>
                  </a:moveTo>
                  <a:cubicBezTo>
                    <a:pt x="-2592" y="17271"/>
                    <a:pt x="-1411" y="31016"/>
                    <a:pt x="7660" y="38548"/>
                  </a:cubicBezTo>
                  <a:cubicBezTo>
                    <a:pt x="16563" y="46289"/>
                    <a:pt x="30104" y="45674"/>
                    <a:pt x="38338" y="36727"/>
                  </a:cubicBezTo>
                  <a:cubicBezTo>
                    <a:pt x="46498" y="27866"/>
                    <a:pt x="45763" y="13614"/>
                    <a:pt x="36284" y="5362"/>
                  </a:cubicBezTo>
                  <a:cubicBezTo>
                    <a:pt x="26627" y="-2680"/>
                    <a:pt x="12606" y="-1539"/>
                    <a:pt x="5005" y="7863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9" name="Volný tvar: obrazec 18">
              <a:extLst>
                <a:ext uri="{FF2B5EF4-FFF2-40B4-BE49-F238E27FC236}">
                  <a16:creationId xmlns:a16="http://schemas.microsoft.com/office/drawing/2014/main" id="{CAD0188E-274C-7C74-3A85-17BCC5E9963C}"/>
                </a:ext>
              </a:extLst>
            </p:cNvPr>
            <p:cNvSpPr/>
            <p:nvPr/>
          </p:nvSpPr>
          <p:spPr>
            <a:xfrm>
              <a:off x="9238081" y="5901761"/>
              <a:ext cx="44020" cy="43774"/>
            </a:xfrm>
            <a:custGeom>
              <a:avLst/>
              <a:gdLst>
                <a:gd name="csX0" fmla="*/ 3079 w 44020"/>
                <a:gd name="csY0" fmla="*/ 10497 h 43774"/>
                <a:gd name="csX1" fmla="*/ 10271 w 44020"/>
                <a:gd name="csY1" fmla="*/ 40571 h 43774"/>
                <a:gd name="csX2" fmla="*/ 40402 w 44020"/>
                <a:gd name="csY2" fmla="*/ 33963 h 43774"/>
                <a:gd name="csX3" fmla="*/ 33525 w 44020"/>
                <a:gd name="csY3" fmla="*/ 3409 h 43774"/>
                <a:gd name="csX4" fmla="*/ 3075 w 44020"/>
                <a:gd name="csY4" fmla="*/ 10497 h 43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020" h="43774">
                  <a:moveTo>
                    <a:pt x="3079" y="10497"/>
                  </a:moveTo>
                  <a:cubicBezTo>
                    <a:pt x="-3015" y="20969"/>
                    <a:pt x="221" y="34421"/>
                    <a:pt x="10271" y="40571"/>
                  </a:cubicBezTo>
                  <a:cubicBezTo>
                    <a:pt x="20467" y="46506"/>
                    <a:pt x="33588" y="44133"/>
                    <a:pt x="40402" y="33963"/>
                  </a:cubicBezTo>
                  <a:cubicBezTo>
                    <a:pt x="47069" y="24040"/>
                    <a:pt x="44380" y="9773"/>
                    <a:pt x="33525" y="3409"/>
                  </a:cubicBezTo>
                  <a:cubicBezTo>
                    <a:pt x="22800" y="-3139"/>
                    <a:pt x="9173" y="26"/>
                    <a:pt x="3075" y="10497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0" name="Volný tvar: obrazec 19">
              <a:extLst>
                <a:ext uri="{FF2B5EF4-FFF2-40B4-BE49-F238E27FC236}">
                  <a16:creationId xmlns:a16="http://schemas.microsoft.com/office/drawing/2014/main" id="{8FA1502D-C9E4-D047-2CD1-5DF383C71C66}"/>
                </a:ext>
              </a:extLst>
            </p:cNvPr>
            <p:cNvSpPr/>
            <p:nvPr/>
          </p:nvSpPr>
          <p:spPr>
            <a:xfrm>
              <a:off x="7685142" y="7009987"/>
              <a:ext cx="43574" cy="43473"/>
            </a:xfrm>
            <a:custGeom>
              <a:avLst/>
              <a:gdLst>
                <a:gd name="csX0" fmla="*/ 10099 w 43574"/>
                <a:gd name="csY0" fmla="*/ 39883 h 43473"/>
                <a:gd name="csX1" fmla="*/ 40312 w 43574"/>
                <a:gd name="csY1" fmla="*/ 33065 h 43473"/>
                <a:gd name="csX2" fmla="*/ 32902 w 43574"/>
                <a:gd name="csY2" fmla="*/ 3056 h 43473"/>
                <a:gd name="csX3" fmla="*/ 3019 w 43574"/>
                <a:gd name="csY3" fmla="*/ 10077 h 43473"/>
                <a:gd name="csX4" fmla="*/ 10099 w 43574"/>
                <a:gd name="csY4" fmla="*/ 39883 h 434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574" h="43473">
                  <a:moveTo>
                    <a:pt x="10099" y="39883"/>
                  </a:moveTo>
                  <a:cubicBezTo>
                    <a:pt x="20202" y="46566"/>
                    <a:pt x="34024" y="43709"/>
                    <a:pt x="40312" y="33065"/>
                  </a:cubicBezTo>
                  <a:cubicBezTo>
                    <a:pt x="46717" y="22508"/>
                    <a:pt x="43402" y="9074"/>
                    <a:pt x="32902" y="3056"/>
                  </a:cubicBezTo>
                  <a:cubicBezTo>
                    <a:pt x="22410" y="-2962"/>
                    <a:pt x="9023" y="184"/>
                    <a:pt x="3019" y="10077"/>
                  </a:cubicBezTo>
                  <a:cubicBezTo>
                    <a:pt x="-2861" y="20060"/>
                    <a:pt x="30" y="33219"/>
                    <a:pt x="10099" y="39883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1" name="Volný tvar: obrazec 20">
              <a:extLst>
                <a:ext uri="{FF2B5EF4-FFF2-40B4-BE49-F238E27FC236}">
                  <a16:creationId xmlns:a16="http://schemas.microsoft.com/office/drawing/2014/main" id="{1C93A959-4B12-552C-DD54-02C0F7708706}"/>
                </a:ext>
              </a:extLst>
            </p:cNvPr>
            <p:cNvSpPr/>
            <p:nvPr/>
          </p:nvSpPr>
          <p:spPr>
            <a:xfrm>
              <a:off x="7613726" y="7108461"/>
              <a:ext cx="43628" cy="43543"/>
            </a:xfrm>
            <a:custGeom>
              <a:avLst/>
              <a:gdLst>
                <a:gd name="csX0" fmla="*/ 7537 w 43628"/>
                <a:gd name="csY0" fmla="*/ 38034 h 43543"/>
                <a:gd name="csX1" fmla="*/ 38496 w 43628"/>
                <a:gd name="csY1" fmla="*/ 35875 h 43543"/>
                <a:gd name="csX2" fmla="*/ 35455 w 43628"/>
                <a:gd name="csY2" fmla="*/ 4923 h 43543"/>
                <a:gd name="csX3" fmla="*/ 5069 w 43628"/>
                <a:gd name="csY3" fmla="*/ 7548 h 43543"/>
                <a:gd name="csX4" fmla="*/ 7533 w 43628"/>
                <a:gd name="csY4" fmla="*/ 38034 h 435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628" h="43543">
                  <a:moveTo>
                    <a:pt x="7537" y="38034"/>
                  </a:moveTo>
                  <a:cubicBezTo>
                    <a:pt x="16521" y="46147"/>
                    <a:pt x="30381" y="45194"/>
                    <a:pt x="38496" y="35875"/>
                  </a:cubicBezTo>
                  <a:cubicBezTo>
                    <a:pt x="46513" y="26504"/>
                    <a:pt x="44863" y="12391"/>
                    <a:pt x="35455" y="4923"/>
                  </a:cubicBezTo>
                  <a:cubicBezTo>
                    <a:pt x="25926" y="-2661"/>
                    <a:pt x="12596" y="-1249"/>
                    <a:pt x="5069" y="7548"/>
                  </a:cubicBezTo>
                  <a:cubicBezTo>
                    <a:pt x="-2554" y="16266"/>
                    <a:pt x="-1456" y="29920"/>
                    <a:pt x="7533" y="38034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" name="Volný tvar: obrazec 21">
              <a:extLst>
                <a:ext uri="{FF2B5EF4-FFF2-40B4-BE49-F238E27FC236}">
                  <a16:creationId xmlns:a16="http://schemas.microsoft.com/office/drawing/2014/main" id="{A03092E8-0A5B-41D7-074B-5A06CDCBDBEE}"/>
                </a:ext>
              </a:extLst>
            </p:cNvPr>
            <p:cNvSpPr/>
            <p:nvPr/>
          </p:nvSpPr>
          <p:spPr>
            <a:xfrm>
              <a:off x="7528565" y="7195192"/>
              <a:ext cx="43478" cy="43676"/>
            </a:xfrm>
            <a:custGeom>
              <a:avLst/>
              <a:gdLst>
                <a:gd name="csX0" fmla="*/ 5117 w 43478"/>
                <a:gd name="csY0" fmla="*/ 35747 h 43676"/>
                <a:gd name="csX1" fmla="*/ 35991 w 43478"/>
                <a:gd name="csY1" fmla="*/ 38199 h 43676"/>
                <a:gd name="csX2" fmla="*/ 37791 w 43478"/>
                <a:gd name="csY2" fmla="*/ 7322 h 43676"/>
                <a:gd name="csX3" fmla="*/ 7173 w 43478"/>
                <a:gd name="csY3" fmla="*/ 5197 h 43676"/>
                <a:gd name="csX4" fmla="*/ 5117 w 43478"/>
                <a:gd name="csY4" fmla="*/ 35751 h 43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478" h="43676">
                  <a:moveTo>
                    <a:pt x="5117" y="35747"/>
                  </a:moveTo>
                  <a:cubicBezTo>
                    <a:pt x="12775" y="45099"/>
                    <a:pt x="26875" y="46511"/>
                    <a:pt x="35991" y="38199"/>
                  </a:cubicBezTo>
                  <a:cubicBezTo>
                    <a:pt x="45227" y="30022"/>
                    <a:pt x="46025" y="16175"/>
                    <a:pt x="37791" y="7322"/>
                  </a:cubicBezTo>
                  <a:cubicBezTo>
                    <a:pt x="29556" y="-1538"/>
                    <a:pt x="15835" y="-2492"/>
                    <a:pt x="7173" y="5197"/>
                  </a:cubicBezTo>
                  <a:cubicBezTo>
                    <a:pt x="-1373" y="12999"/>
                    <a:pt x="-2562" y="26384"/>
                    <a:pt x="5117" y="35751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3" name="Volný tvar: obrazec 22">
              <a:extLst>
                <a:ext uri="{FF2B5EF4-FFF2-40B4-BE49-F238E27FC236}">
                  <a16:creationId xmlns:a16="http://schemas.microsoft.com/office/drawing/2014/main" id="{46F03DAA-6E8B-FE83-CDD8-0898F707991B}"/>
                </a:ext>
              </a:extLst>
            </p:cNvPr>
            <p:cNvSpPr/>
            <p:nvPr/>
          </p:nvSpPr>
          <p:spPr>
            <a:xfrm>
              <a:off x="7431262" y="7268191"/>
              <a:ext cx="43437" cy="43632"/>
            </a:xfrm>
            <a:custGeom>
              <a:avLst/>
              <a:gdLst>
                <a:gd name="csX0" fmla="*/ 3227 w 43437"/>
                <a:gd name="csY0" fmla="*/ 33175 h 43632"/>
                <a:gd name="csX1" fmla="*/ 33430 w 43437"/>
                <a:gd name="csY1" fmla="*/ 40263 h 43632"/>
                <a:gd name="csX2" fmla="*/ 39681 w 43437"/>
                <a:gd name="csY2" fmla="*/ 9803 h 43632"/>
                <a:gd name="csX3" fmla="*/ 9853 w 43437"/>
                <a:gd name="csY3" fmla="*/ 3293 h 43632"/>
                <a:gd name="csX4" fmla="*/ 3227 w 43437"/>
                <a:gd name="csY4" fmla="*/ 33175 h 43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437" h="43632">
                  <a:moveTo>
                    <a:pt x="3227" y="33175"/>
                  </a:moveTo>
                  <a:cubicBezTo>
                    <a:pt x="9411" y="43578"/>
                    <a:pt x="22934" y="46758"/>
                    <a:pt x="33430" y="40263"/>
                  </a:cubicBezTo>
                  <a:cubicBezTo>
                    <a:pt x="43888" y="33730"/>
                    <a:pt x="46456" y="19704"/>
                    <a:pt x="39681" y="9803"/>
                  </a:cubicBezTo>
                  <a:cubicBezTo>
                    <a:pt x="32799" y="-281"/>
                    <a:pt x="19693" y="-2827"/>
                    <a:pt x="9853" y="3293"/>
                  </a:cubicBezTo>
                  <a:cubicBezTo>
                    <a:pt x="6" y="9383"/>
                    <a:pt x="-2953" y="22763"/>
                    <a:pt x="3227" y="33175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4" name="Volný tvar: obrazec 23">
              <a:extLst>
                <a:ext uri="{FF2B5EF4-FFF2-40B4-BE49-F238E27FC236}">
                  <a16:creationId xmlns:a16="http://schemas.microsoft.com/office/drawing/2014/main" id="{AD5B68F0-90E2-8DF8-D54F-21F6C9493FE3}"/>
                </a:ext>
              </a:extLst>
            </p:cNvPr>
            <p:cNvSpPr/>
            <p:nvPr/>
          </p:nvSpPr>
          <p:spPr>
            <a:xfrm>
              <a:off x="7324176" y="7325643"/>
              <a:ext cx="43408" cy="43889"/>
            </a:xfrm>
            <a:custGeom>
              <a:avLst/>
              <a:gdLst>
                <a:gd name="csX0" fmla="*/ 1674 w 43408"/>
                <a:gd name="csY0" fmla="*/ 30387 h 43889"/>
                <a:gd name="csX1" fmla="*/ 30443 w 43408"/>
                <a:gd name="csY1" fmla="*/ 41898 h 43889"/>
                <a:gd name="csX2" fmla="*/ 41296 w 43408"/>
                <a:gd name="csY2" fmla="*/ 12940 h 43889"/>
                <a:gd name="csX3" fmla="*/ 12691 w 43408"/>
                <a:gd name="csY3" fmla="*/ 1804 h 43889"/>
                <a:gd name="csX4" fmla="*/ 1674 w 43408"/>
                <a:gd name="csY4" fmla="*/ 30387 h 438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408" h="43889">
                  <a:moveTo>
                    <a:pt x="1674" y="30387"/>
                  </a:moveTo>
                  <a:cubicBezTo>
                    <a:pt x="6222" y="41609"/>
                    <a:pt x="19249" y="47135"/>
                    <a:pt x="30443" y="41898"/>
                  </a:cubicBezTo>
                  <a:cubicBezTo>
                    <a:pt x="41685" y="36814"/>
                    <a:pt x="46541" y="23854"/>
                    <a:pt x="41296" y="12940"/>
                  </a:cubicBezTo>
                  <a:cubicBezTo>
                    <a:pt x="36046" y="2041"/>
                    <a:pt x="23243" y="-2960"/>
                    <a:pt x="12691" y="1804"/>
                  </a:cubicBezTo>
                  <a:cubicBezTo>
                    <a:pt x="2217" y="6737"/>
                    <a:pt x="-2883" y="19161"/>
                    <a:pt x="1674" y="30387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5" name="Volný tvar: obrazec 24">
              <a:extLst>
                <a:ext uri="{FF2B5EF4-FFF2-40B4-BE49-F238E27FC236}">
                  <a16:creationId xmlns:a16="http://schemas.microsoft.com/office/drawing/2014/main" id="{E15EF5A1-F2AD-8FBD-D332-CFB7A42FEFFA}"/>
                </a:ext>
              </a:extLst>
            </p:cNvPr>
            <p:cNvSpPr/>
            <p:nvPr/>
          </p:nvSpPr>
          <p:spPr>
            <a:xfrm>
              <a:off x="7209585" y="7366446"/>
              <a:ext cx="43332" cy="43767"/>
            </a:xfrm>
            <a:custGeom>
              <a:avLst/>
              <a:gdLst>
                <a:gd name="csX0" fmla="*/ 628 w 43332"/>
                <a:gd name="csY0" fmla="*/ 27215 h 43767"/>
                <a:gd name="csX1" fmla="*/ 27362 w 43332"/>
                <a:gd name="csY1" fmla="*/ 43062 h 43767"/>
                <a:gd name="csX2" fmla="*/ 42392 w 43332"/>
                <a:gd name="csY2" fmla="*/ 15824 h 43767"/>
                <a:gd name="csX3" fmla="*/ 15861 w 43332"/>
                <a:gd name="csY3" fmla="*/ 761 h 43767"/>
                <a:gd name="csX4" fmla="*/ 628 w 43332"/>
                <a:gd name="csY4" fmla="*/ 27215 h 437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332" h="43767">
                  <a:moveTo>
                    <a:pt x="628" y="27215"/>
                  </a:moveTo>
                  <a:cubicBezTo>
                    <a:pt x="3430" y="39004"/>
                    <a:pt x="15403" y="46107"/>
                    <a:pt x="27362" y="43062"/>
                  </a:cubicBezTo>
                  <a:cubicBezTo>
                    <a:pt x="39268" y="39803"/>
                    <a:pt x="45909" y="27335"/>
                    <a:pt x="42392" y="15824"/>
                  </a:cubicBezTo>
                  <a:cubicBezTo>
                    <a:pt x="38825" y="4193"/>
                    <a:pt x="27021" y="-2318"/>
                    <a:pt x="15861" y="761"/>
                  </a:cubicBezTo>
                  <a:cubicBezTo>
                    <a:pt x="4652" y="3577"/>
                    <a:pt x="-2172" y="15430"/>
                    <a:pt x="628" y="27215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6" name="Volný tvar: obrazec 25">
              <a:extLst>
                <a:ext uri="{FF2B5EF4-FFF2-40B4-BE49-F238E27FC236}">
                  <a16:creationId xmlns:a16="http://schemas.microsoft.com/office/drawing/2014/main" id="{6A0EB879-EBEE-0D90-C17C-CCDF063CEF31}"/>
                </a:ext>
              </a:extLst>
            </p:cNvPr>
            <p:cNvSpPr/>
            <p:nvPr/>
          </p:nvSpPr>
          <p:spPr>
            <a:xfrm>
              <a:off x="4062538" y="7006682"/>
              <a:ext cx="43577" cy="43478"/>
            </a:xfrm>
            <a:custGeom>
              <a:avLst/>
              <a:gdLst>
                <a:gd name="csX0" fmla="*/ 10103 w 43577"/>
                <a:gd name="csY0" fmla="*/ 39888 h 43478"/>
                <a:gd name="csX1" fmla="*/ 40316 w 43577"/>
                <a:gd name="csY1" fmla="*/ 33070 h 43478"/>
                <a:gd name="csX2" fmla="*/ 32910 w 43577"/>
                <a:gd name="csY2" fmla="*/ 3057 h 43478"/>
                <a:gd name="csX3" fmla="*/ 3019 w 43577"/>
                <a:gd name="csY3" fmla="*/ 10078 h 43478"/>
                <a:gd name="csX4" fmla="*/ 10099 w 43577"/>
                <a:gd name="csY4" fmla="*/ 39884 h 434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577" h="43478">
                  <a:moveTo>
                    <a:pt x="10103" y="39888"/>
                  </a:moveTo>
                  <a:cubicBezTo>
                    <a:pt x="20205" y="46571"/>
                    <a:pt x="34031" y="43714"/>
                    <a:pt x="40316" y="33070"/>
                  </a:cubicBezTo>
                  <a:cubicBezTo>
                    <a:pt x="46717" y="22509"/>
                    <a:pt x="43406" y="9075"/>
                    <a:pt x="32910" y="3057"/>
                  </a:cubicBezTo>
                  <a:cubicBezTo>
                    <a:pt x="22410" y="-2962"/>
                    <a:pt x="9030" y="181"/>
                    <a:pt x="3019" y="10078"/>
                  </a:cubicBezTo>
                  <a:cubicBezTo>
                    <a:pt x="-2861" y="20061"/>
                    <a:pt x="31" y="33216"/>
                    <a:pt x="10099" y="39884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7" name="Volný tvar: obrazec 26">
              <a:extLst>
                <a:ext uri="{FF2B5EF4-FFF2-40B4-BE49-F238E27FC236}">
                  <a16:creationId xmlns:a16="http://schemas.microsoft.com/office/drawing/2014/main" id="{630F4D92-F6DC-6062-21CC-F626408B4739}"/>
                </a:ext>
              </a:extLst>
            </p:cNvPr>
            <p:cNvSpPr/>
            <p:nvPr/>
          </p:nvSpPr>
          <p:spPr>
            <a:xfrm>
              <a:off x="3991133" y="7105162"/>
              <a:ext cx="43626" cy="43542"/>
            </a:xfrm>
            <a:custGeom>
              <a:avLst/>
              <a:gdLst>
                <a:gd name="csX0" fmla="*/ 7537 w 43626"/>
                <a:gd name="csY0" fmla="*/ 38036 h 43542"/>
                <a:gd name="csX1" fmla="*/ 38497 w 43626"/>
                <a:gd name="csY1" fmla="*/ 35877 h 43542"/>
                <a:gd name="csX2" fmla="*/ 35452 w 43626"/>
                <a:gd name="csY2" fmla="*/ 4925 h 43542"/>
                <a:gd name="csX3" fmla="*/ 5058 w 43626"/>
                <a:gd name="csY3" fmla="*/ 7542 h 43542"/>
                <a:gd name="csX4" fmla="*/ 7537 w 43626"/>
                <a:gd name="csY4" fmla="*/ 38036 h 435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626" h="43542">
                  <a:moveTo>
                    <a:pt x="7537" y="38036"/>
                  </a:moveTo>
                  <a:cubicBezTo>
                    <a:pt x="16518" y="46142"/>
                    <a:pt x="30374" y="45195"/>
                    <a:pt x="38497" y="35877"/>
                  </a:cubicBezTo>
                  <a:cubicBezTo>
                    <a:pt x="46510" y="26506"/>
                    <a:pt x="44864" y="12393"/>
                    <a:pt x="35452" y="4925"/>
                  </a:cubicBezTo>
                  <a:cubicBezTo>
                    <a:pt x="25923" y="-2659"/>
                    <a:pt x="12596" y="-1251"/>
                    <a:pt x="5058" y="7542"/>
                  </a:cubicBezTo>
                  <a:cubicBezTo>
                    <a:pt x="-2554" y="16267"/>
                    <a:pt x="-1451" y="29922"/>
                    <a:pt x="7537" y="38036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8" name="Volný tvar: obrazec 27">
              <a:extLst>
                <a:ext uri="{FF2B5EF4-FFF2-40B4-BE49-F238E27FC236}">
                  <a16:creationId xmlns:a16="http://schemas.microsoft.com/office/drawing/2014/main" id="{9F86CD18-252D-F606-F452-2760987A6B98}"/>
                </a:ext>
              </a:extLst>
            </p:cNvPr>
            <p:cNvSpPr/>
            <p:nvPr/>
          </p:nvSpPr>
          <p:spPr>
            <a:xfrm>
              <a:off x="3905966" y="7191894"/>
              <a:ext cx="43488" cy="43678"/>
            </a:xfrm>
            <a:custGeom>
              <a:avLst/>
              <a:gdLst>
                <a:gd name="csX0" fmla="*/ 5120 w 43488"/>
                <a:gd name="csY0" fmla="*/ 35749 h 43678"/>
                <a:gd name="csX1" fmla="*/ 36001 w 43488"/>
                <a:gd name="csY1" fmla="*/ 38201 h 43678"/>
                <a:gd name="csX2" fmla="*/ 37801 w 43488"/>
                <a:gd name="csY2" fmla="*/ 7321 h 43678"/>
                <a:gd name="csX3" fmla="*/ 7175 w 43488"/>
                <a:gd name="csY3" fmla="*/ 5196 h 43678"/>
                <a:gd name="csX4" fmla="*/ 5120 w 43488"/>
                <a:gd name="csY4" fmla="*/ 35753 h 43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488" h="43678">
                  <a:moveTo>
                    <a:pt x="5120" y="35749"/>
                  </a:moveTo>
                  <a:cubicBezTo>
                    <a:pt x="12781" y="45102"/>
                    <a:pt x="26877" y="46513"/>
                    <a:pt x="36001" y="38201"/>
                  </a:cubicBezTo>
                  <a:cubicBezTo>
                    <a:pt x="45237" y="30024"/>
                    <a:pt x="46036" y="16177"/>
                    <a:pt x="37801" y="7321"/>
                  </a:cubicBezTo>
                  <a:cubicBezTo>
                    <a:pt x="29544" y="-1540"/>
                    <a:pt x="15838" y="-2490"/>
                    <a:pt x="7175" y="5196"/>
                  </a:cubicBezTo>
                  <a:cubicBezTo>
                    <a:pt x="-1382" y="12997"/>
                    <a:pt x="-2556" y="26382"/>
                    <a:pt x="5120" y="35753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9" name="Volný tvar: obrazec 28">
              <a:extLst>
                <a:ext uri="{FF2B5EF4-FFF2-40B4-BE49-F238E27FC236}">
                  <a16:creationId xmlns:a16="http://schemas.microsoft.com/office/drawing/2014/main" id="{F93610A8-8FD8-EEF2-3833-2873D4E374EB}"/>
                </a:ext>
              </a:extLst>
            </p:cNvPr>
            <p:cNvSpPr/>
            <p:nvPr/>
          </p:nvSpPr>
          <p:spPr>
            <a:xfrm>
              <a:off x="3808665" y="7264889"/>
              <a:ext cx="43431" cy="43630"/>
            </a:xfrm>
            <a:custGeom>
              <a:avLst/>
              <a:gdLst>
                <a:gd name="csX0" fmla="*/ 3228 w 43431"/>
                <a:gd name="csY0" fmla="*/ 33172 h 43630"/>
                <a:gd name="csX1" fmla="*/ 33423 w 43431"/>
                <a:gd name="csY1" fmla="*/ 40261 h 43630"/>
                <a:gd name="csX2" fmla="*/ 39674 w 43431"/>
                <a:gd name="csY2" fmla="*/ 9808 h 43630"/>
                <a:gd name="csX3" fmla="*/ 9854 w 43431"/>
                <a:gd name="csY3" fmla="*/ 3291 h 43630"/>
                <a:gd name="csX4" fmla="*/ 3228 w 43431"/>
                <a:gd name="csY4" fmla="*/ 33172 h 436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431" h="43630">
                  <a:moveTo>
                    <a:pt x="3228" y="33172"/>
                  </a:moveTo>
                  <a:cubicBezTo>
                    <a:pt x="9412" y="43580"/>
                    <a:pt x="22927" y="46756"/>
                    <a:pt x="33423" y="40261"/>
                  </a:cubicBezTo>
                  <a:cubicBezTo>
                    <a:pt x="43881" y="33728"/>
                    <a:pt x="46450" y="19705"/>
                    <a:pt x="39674" y="9808"/>
                  </a:cubicBezTo>
                  <a:cubicBezTo>
                    <a:pt x="32796" y="-276"/>
                    <a:pt x="19687" y="-2829"/>
                    <a:pt x="9854" y="3291"/>
                  </a:cubicBezTo>
                  <a:cubicBezTo>
                    <a:pt x="3" y="9380"/>
                    <a:pt x="-2952" y="22761"/>
                    <a:pt x="3228" y="33172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0" name="Volný tvar: obrazec 29">
              <a:extLst>
                <a:ext uri="{FF2B5EF4-FFF2-40B4-BE49-F238E27FC236}">
                  <a16:creationId xmlns:a16="http://schemas.microsoft.com/office/drawing/2014/main" id="{A28E641B-E63F-89A8-83CC-7FD746CF6F80}"/>
                </a:ext>
              </a:extLst>
            </p:cNvPr>
            <p:cNvSpPr/>
            <p:nvPr/>
          </p:nvSpPr>
          <p:spPr>
            <a:xfrm>
              <a:off x="3701578" y="7322343"/>
              <a:ext cx="43407" cy="43889"/>
            </a:xfrm>
            <a:custGeom>
              <a:avLst/>
              <a:gdLst>
                <a:gd name="csX0" fmla="*/ 1672 w 43407"/>
                <a:gd name="csY0" fmla="*/ 30387 h 43889"/>
                <a:gd name="csX1" fmla="*/ 30441 w 43407"/>
                <a:gd name="csY1" fmla="*/ 41898 h 43889"/>
                <a:gd name="csX2" fmla="*/ 41294 w 43407"/>
                <a:gd name="csY2" fmla="*/ 12937 h 43889"/>
                <a:gd name="csX3" fmla="*/ 12697 w 43407"/>
                <a:gd name="csY3" fmla="*/ 1805 h 43889"/>
                <a:gd name="csX4" fmla="*/ 1672 w 43407"/>
                <a:gd name="csY4" fmla="*/ 30387 h 438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407" h="43889">
                  <a:moveTo>
                    <a:pt x="1672" y="30387"/>
                  </a:moveTo>
                  <a:cubicBezTo>
                    <a:pt x="6220" y="41606"/>
                    <a:pt x="19248" y="47136"/>
                    <a:pt x="30441" y="41898"/>
                  </a:cubicBezTo>
                  <a:cubicBezTo>
                    <a:pt x="41684" y="36811"/>
                    <a:pt x="46540" y="23854"/>
                    <a:pt x="41294" y="12937"/>
                  </a:cubicBezTo>
                  <a:cubicBezTo>
                    <a:pt x="36048" y="2037"/>
                    <a:pt x="23242" y="-2960"/>
                    <a:pt x="12697" y="1805"/>
                  </a:cubicBezTo>
                  <a:cubicBezTo>
                    <a:pt x="2215" y="6738"/>
                    <a:pt x="-2881" y="19165"/>
                    <a:pt x="1672" y="30387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1" name="Volný tvar: obrazec 30">
              <a:extLst>
                <a:ext uri="{FF2B5EF4-FFF2-40B4-BE49-F238E27FC236}">
                  <a16:creationId xmlns:a16="http://schemas.microsoft.com/office/drawing/2014/main" id="{BCC2AFD5-7141-1664-94EA-D0EFD40EF1AB}"/>
                </a:ext>
              </a:extLst>
            </p:cNvPr>
            <p:cNvSpPr/>
            <p:nvPr/>
          </p:nvSpPr>
          <p:spPr>
            <a:xfrm>
              <a:off x="3586991" y="7363144"/>
              <a:ext cx="43321" cy="43772"/>
            </a:xfrm>
            <a:custGeom>
              <a:avLst/>
              <a:gdLst>
                <a:gd name="csX0" fmla="*/ 630 w 43321"/>
                <a:gd name="csY0" fmla="*/ 27220 h 43772"/>
                <a:gd name="csX1" fmla="*/ 27359 w 43321"/>
                <a:gd name="csY1" fmla="*/ 43068 h 43772"/>
                <a:gd name="csX2" fmla="*/ 42374 w 43321"/>
                <a:gd name="csY2" fmla="*/ 15826 h 43772"/>
                <a:gd name="csX3" fmla="*/ 15862 w 43321"/>
                <a:gd name="csY3" fmla="*/ 759 h 43772"/>
                <a:gd name="csX4" fmla="*/ 630 w 43321"/>
                <a:gd name="csY4" fmla="*/ 27220 h 437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321" h="43772">
                  <a:moveTo>
                    <a:pt x="630" y="27220"/>
                  </a:moveTo>
                  <a:cubicBezTo>
                    <a:pt x="3431" y="39002"/>
                    <a:pt x="15404" y="46113"/>
                    <a:pt x="27359" y="43068"/>
                  </a:cubicBezTo>
                  <a:cubicBezTo>
                    <a:pt x="39247" y="39786"/>
                    <a:pt x="45910" y="27337"/>
                    <a:pt x="42374" y="15826"/>
                  </a:cubicBezTo>
                  <a:cubicBezTo>
                    <a:pt x="38819" y="4198"/>
                    <a:pt x="27022" y="-2316"/>
                    <a:pt x="15862" y="759"/>
                  </a:cubicBezTo>
                  <a:cubicBezTo>
                    <a:pt x="4653" y="3582"/>
                    <a:pt x="-2175" y="15435"/>
                    <a:pt x="630" y="27220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2" name="Volný tvar: obrazec 31">
              <a:extLst>
                <a:ext uri="{FF2B5EF4-FFF2-40B4-BE49-F238E27FC236}">
                  <a16:creationId xmlns:a16="http://schemas.microsoft.com/office/drawing/2014/main" id="{23279C79-2B52-FFB8-D638-BBB641D8D621}"/>
                </a:ext>
              </a:extLst>
            </p:cNvPr>
            <p:cNvSpPr/>
            <p:nvPr/>
          </p:nvSpPr>
          <p:spPr>
            <a:xfrm>
              <a:off x="3467571" y="7386008"/>
              <a:ext cx="43314" cy="43823"/>
            </a:xfrm>
            <a:custGeom>
              <a:avLst/>
              <a:gdLst>
                <a:gd name="csX0" fmla="*/ 77 w 43314"/>
                <a:gd name="csY0" fmla="*/ 24244 h 43823"/>
                <a:gd name="csX1" fmla="*/ 24092 w 43314"/>
                <a:gd name="csY1" fmla="*/ 43681 h 43823"/>
                <a:gd name="csX2" fmla="*/ 43082 w 43314"/>
                <a:gd name="csY2" fmla="*/ 19247 h 43823"/>
                <a:gd name="csX3" fmla="*/ 19097 w 43314"/>
                <a:gd name="csY3" fmla="*/ 118 h 43823"/>
                <a:gd name="csX4" fmla="*/ 77 w 43314"/>
                <a:gd name="csY4" fmla="*/ 24244 h 43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314" h="43823">
                  <a:moveTo>
                    <a:pt x="77" y="24244"/>
                  </a:moveTo>
                  <a:cubicBezTo>
                    <a:pt x="1097" y="36453"/>
                    <a:pt x="11833" y="45047"/>
                    <a:pt x="24092" y="43681"/>
                  </a:cubicBezTo>
                  <a:cubicBezTo>
                    <a:pt x="36369" y="42374"/>
                    <a:pt x="44848" y="31340"/>
                    <a:pt x="43082" y="19247"/>
                  </a:cubicBezTo>
                  <a:cubicBezTo>
                    <a:pt x="41330" y="7394"/>
                    <a:pt x="30598" y="-1110"/>
                    <a:pt x="19097" y="118"/>
                  </a:cubicBezTo>
                  <a:cubicBezTo>
                    <a:pt x="7585" y="1394"/>
                    <a:pt x="-905" y="12327"/>
                    <a:pt x="77" y="24244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3" name="Volný tvar: obrazec 32">
              <a:extLst>
                <a:ext uri="{FF2B5EF4-FFF2-40B4-BE49-F238E27FC236}">
                  <a16:creationId xmlns:a16="http://schemas.microsoft.com/office/drawing/2014/main" id="{2B6D53B0-3508-6F9E-B3B8-DB6AE86F6276}"/>
                </a:ext>
              </a:extLst>
            </p:cNvPr>
            <p:cNvSpPr/>
            <p:nvPr/>
          </p:nvSpPr>
          <p:spPr>
            <a:xfrm>
              <a:off x="783568" y="5800414"/>
              <a:ext cx="8854789" cy="1613438"/>
            </a:xfrm>
            <a:custGeom>
              <a:avLst/>
              <a:gdLst>
                <a:gd name="csX0" fmla="*/ 7268177 w 8854789"/>
                <a:gd name="csY0" fmla="*/ 1004550 h 1613438"/>
                <a:gd name="csX1" fmla="*/ 8049528 w 8854789"/>
                <a:gd name="csY1" fmla="*/ 1613438 h 1613438"/>
                <a:gd name="csX2" fmla="*/ 8854789 w 8854789"/>
                <a:gd name="csY2" fmla="*/ 834748 h 1613438"/>
                <a:gd name="csX3" fmla="*/ 8049528 w 8854789"/>
                <a:gd name="csY3" fmla="*/ 0 h 1613438"/>
                <a:gd name="csX4" fmla="*/ 7255201 w 8854789"/>
                <a:gd name="csY4" fmla="*/ 670555 h 1613438"/>
                <a:gd name="csX5" fmla="*/ 7092747 w 8854789"/>
                <a:gd name="csY5" fmla="*/ 806725 h 1613438"/>
                <a:gd name="csX6" fmla="*/ 7072321 w 8854789"/>
                <a:gd name="csY6" fmla="*/ 806725 h 1613438"/>
                <a:gd name="csX7" fmla="*/ 5457242 w 8854789"/>
                <a:gd name="csY7" fmla="*/ 1004550 h 1613438"/>
                <a:gd name="csX8" fmla="*/ 6238575 w 8854789"/>
                <a:gd name="csY8" fmla="*/ 1613438 h 1613438"/>
                <a:gd name="csX9" fmla="*/ 7012610 w 8854789"/>
                <a:gd name="csY9" fmla="*/ 581864 h 1613438"/>
                <a:gd name="csX10" fmla="*/ 6238575 w 8854789"/>
                <a:gd name="csY10" fmla="*/ 0 h 1613438"/>
                <a:gd name="csX11" fmla="*/ 5444267 w 8854789"/>
                <a:gd name="csY11" fmla="*/ 670555 h 1613438"/>
                <a:gd name="csX12" fmla="*/ 5281801 w 8854789"/>
                <a:gd name="csY12" fmla="*/ 806725 h 1613438"/>
                <a:gd name="csX13" fmla="*/ 5261368 w 8854789"/>
                <a:gd name="csY13" fmla="*/ 806725 h 1613438"/>
                <a:gd name="csX14" fmla="*/ 3646292 w 8854789"/>
                <a:gd name="csY14" fmla="*/ 1004550 h 1613438"/>
                <a:gd name="csX15" fmla="*/ 4427644 w 8854789"/>
                <a:gd name="csY15" fmla="*/ 1613438 h 1613438"/>
                <a:gd name="csX16" fmla="*/ 5201384 w 8854789"/>
                <a:gd name="csY16" fmla="*/ 1032577 h 1613438"/>
                <a:gd name="csX17" fmla="*/ 4427644 w 8854789"/>
                <a:gd name="csY17" fmla="*/ 0 h 1613438"/>
                <a:gd name="csX18" fmla="*/ 3633314 w 8854789"/>
                <a:gd name="csY18" fmla="*/ 670555 h 1613438"/>
                <a:gd name="csX19" fmla="*/ 3470863 w 8854789"/>
                <a:gd name="csY19" fmla="*/ 806725 h 1613438"/>
                <a:gd name="csX20" fmla="*/ 3450433 w 8854789"/>
                <a:gd name="csY20" fmla="*/ 806725 h 1613438"/>
                <a:gd name="csX21" fmla="*/ 1835358 w 8854789"/>
                <a:gd name="csY21" fmla="*/ 1004550 h 1613438"/>
                <a:gd name="csX22" fmla="*/ 2616687 w 8854789"/>
                <a:gd name="csY22" fmla="*/ 1613438 h 1613438"/>
                <a:gd name="csX23" fmla="*/ 3390738 w 8854789"/>
                <a:gd name="csY23" fmla="*/ 581864 h 1613438"/>
                <a:gd name="csX24" fmla="*/ 2616687 w 8854789"/>
                <a:gd name="csY24" fmla="*/ 0 h 1613438"/>
                <a:gd name="csX25" fmla="*/ 1822379 w 8854789"/>
                <a:gd name="csY25" fmla="*/ 670555 h 1613438"/>
                <a:gd name="csX26" fmla="*/ 1659928 w 8854789"/>
                <a:gd name="csY26" fmla="*/ 806725 h 1613438"/>
                <a:gd name="csX27" fmla="*/ 1639499 w 8854789"/>
                <a:gd name="csY27" fmla="*/ 806725 h 1613438"/>
                <a:gd name="csX28" fmla="*/ 805753 w 8854789"/>
                <a:gd name="csY28" fmla="*/ 0 h 1613438"/>
                <a:gd name="csX29" fmla="*/ 0 w 8854789"/>
                <a:gd name="csY29" fmla="*/ 806725 h 1613438"/>
                <a:gd name="csX30" fmla="*/ 805753 w 8854789"/>
                <a:gd name="csY30" fmla="*/ 1613434 h 1613438"/>
                <a:gd name="csX31" fmla="*/ 1579788 w 8854789"/>
                <a:gd name="csY31" fmla="*/ 1031605 h 1613438"/>
                <a:gd name="csX32" fmla="*/ 7016342 w 8854789"/>
                <a:gd name="csY32" fmla="*/ 806725 h 1613438"/>
                <a:gd name="csX33" fmla="*/ 7044331 w 8854789"/>
                <a:gd name="csY33" fmla="*/ 834748 h 1613438"/>
                <a:gd name="csX34" fmla="*/ 7072321 w 8854789"/>
                <a:gd name="csY34" fmla="*/ 806725 h 1613438"/>
                <a:gd name="csX35" fmla="*/ 7044331 w 8854789"/>
                <a:gd name="csY35" fmla="*/ 778702 h 1613438"/>
                <a:gd name="csX36" fmla="*/ 7016342 w 8854789"/>
                <a:gd name="csY36" fmla="*/ 806725 h 1613438"/>
                <a:gd name="csX37" fmla="*/ 6991915 w 8854789"/>
                <a:gd name="csY37" fmla="*/ 1004550 h 1613438"/>
                <a:gd name="csX38" fmla="*/ 7019905 w 8854789"/>
                <a:gd name="csY38" fmla="*/ 1032573 h 1613438"/>
                <a:gd name="csX39" fmla="*/ 7047894 w 8854789"/>
                <a:gd name="csY39" fmla="*/ 1004550 h 1613438"/>
                <a:gd name="csX40" fmla="*/ 7019905 w 8854789"/>
                <a:gd name="csY40" fmla="*/ 976527 h 1613438"/>
                <a:gd name="csX41" fmla="*/ 6991915 w 8854789"/>
                <a:gd name="csY41" fmla="*/ 1004550 h 1613438"/>
                <a:gd name="csX42" fmla="*/ 6991915 w 8854789"/>
                <a:gd name="csY42" fmla="*/ 608903 h 1613438"/>
                <a:gd name="csX43" fmla="*/ 7019905 w 8854789"/>
                <a:gd name="csY43" fmla="*/ 636922 h 1613438"/>
                <a:gd name="csX44" fmla="*/ 7047894 w 8854789"/>
                <a:gd name="csY44" fmla="*/ 608903 h 1613438"/>
                <a:gd name="csX45" fmla="*/ 7019905 w 8854789"/>
                <a:gd name="csY45" fmla="*/ 580857 h 1613438"/>
                <a:gd name="csX46" fmla="*/ 6991915 w 8854789"/>
                <a:gd name="csY46" fmla="*/ 608903 h 1613438"/>
                <a:gd name="csX47" fmla="*/ 5180980 w 8854789"/>
                <a:gd name="csY47" fmla="*/ 1004550 h 1613438"/>
                <a:gd name="csX48" fmla="*/ 5208970 w 8854789"/>
                <a:gd name="csY48" fmla="*/ 1032573 h 1613438"/>
                <a:gd name="csX49" fmla="*/ 5236959 w 8854789"/>
                <a:gd name="csY49" fmla="*/ 1004550 h 1613438"/>
                <a:gd name="csX50" fmla="*/ 5208970 w 8854789"/>
                <a:gd name="csY50" fmla="*/ 976527 h 1613438"/>
                <a:gd name="csX51" fmla="*/ 5180980 w 8854789"/>
                <a:gd name="csY51" fmla="*/ 1004550 h 1613438"/>
                <a:gd name="csX52" fmla="*/ 5180980 w 8854789"/>
                <a:gd name="csY52" fmla="*/ 608903 h 1613438"/>
                <a:gd name="csX53" fmla="*/ 5208970 w 8854789"/>
                <a:gd name="csY53" fmla="*/ 636922 h 1613438"/>
                <a:gd name="csX54" fmla="*/ 5236959 w 8854789"/>
                <a:gd name="csY54" fmla="*/ 608903 h 1613438"/>
                <a:gd name="csX55" fmla="*/ 5208970 w 8854789"/>
                <a:gd name="csY55" fmla="*/ 580857 h 1613438"/>
                <a:gd name="csX56" fmla="*/ 5180980 w 8854789"/>
                <a:gd name="csY56" fmla="*/ 608903 h 1613438"/>
                <a:gd name="csX57" fmla="*/ 1559100 w 8854789"/>
                <a:gd name="csY57" fmla="*/ 1004550 h 1613438"/>
                <a:gd name="csX58" fmla="*/ 1587090 w 8854789"/>
                <a:gd name="csY58" fmla="*/ 1032573 h 1613438"/>
                <a:gd name="csX59" fmla="*/ 1615094 w 8854789"/>
                <a:gd name="csY59" fmla="*/ 1004550 h 1613438"/>
                <a:gd name="csX60" fmla="*/ 1587090 w 8854789"/>
                <a:gd name="csY60" fmla="*/ 976527 h 1613438"/>
                <a:gd name="csX61" fmla="*/ 1559100 w 8854789"/>
                <a:gd name="csY61" fmla="*/ 1004550 h 1613438"/>
                <a:gd name="csX62" fmla="*/ 1559100 w 8854789"/>
                <a:gd name="csY62" fmla="*/ 608903 h 1613438"/>
                <a:gd name="csX63" fmla="*/ 1587090 w 8854789"/>
                <a:gd name="csY63" fmla="*/ 636922 h 1613438"/>
                <a:gd name="csX64" fmla="*/ 1615094 w 8854789"/>
                <a:gd name="csY64" fmla="*/ 608903 h 1613438"/>
                <a:gd name="csX65" fmla="*/ 1587090 w 8854789"/>
                <a:gd name="csY65" fmla="*/ 580857 h 1613438"/>
                <a:gd name="csX66" fmla="*/ 1559100 w 8854789"/>
                <a:gd name="csY66" fmla="*/ 608903 h 1613438"/>
                <a:gd name="csX67" fmla="*/ 3370035 w 8854789"/>
                <a:gd name="csY67" fmla="*/ 1004550 h 1613438"/>
                <a:gd name="csX68" fmla="*/ 3398024 w 8854789"/>
                <a:gd name="csY68" fmla="*/ 1032573 h 1613438"/>
                <a:gd name="csX69" fmla="*/ 3426010 w 8854789"/>
                <a:gd name="csY69" fmla="*/ 1004550 h 1613438"/>
                <a:gd name="csX70" fmla="*/ 3398024 w 8854789"/>
                <a:gd name="csY70" fmla="*/ 976527 h 1613438"/>
                <a:gd name="csX71" fmla="*/ 3370035 w 8854789"/>
                <a:gd name="csY71" fmla="*/ 1004550 h 1613438"/>
                <a:gd name="csX72" fmla="*/ 3370035 w 8854789"/>
                <a:gd name="csY72" fmla="*/ 608903 h 1613438"/>
                <a:gd name="csX73" fmla="*/ 3398024 w 8854789"/>
                <a:gd name="csY73" fmla="*/ 636922 h 1613438"/>
                <a:gd name="csX74" fmla="*/ 3426010 w 8854789"/>
                <a:gd name="csY74" fmla="*/ 608903 h 1613438"/>
                <a:gd name="csX75" fmla="*/ 3398024 w 8854789"/>
                <a:gd name="csY75" fmla="*/ 580857 h 1613438"/>
                <a:gd name="csX76" fmla="*/ 3370035 w 8854789"/>
                <a:gd name="csY76" fmla="*/ 608903 h 1613438"/>
                <a:gd name="csX77" fmla="*/ 5205389 w 8854789"/>
                <a:gd name="csY77" fmla="*/ 806725 h 1613438"/>
                <a:gd name="csX78" fmla="*/ 5233378 w 8854789"/>
                <a:gd name="csY78" fmla="*/ 834748 h 1613438"/>
                <a:gd name="csX79" fmla="*/ 5261368 w 8854789"/>
                <a:gd name="csY79" fmla="*/ 806725 h 1613438"/>
                <a:gd name="csX80" fmla="*/ 5233378 w 8854789"/>
                <a:gd name="csY80" fmla="*/ 778702 h 1613438"/>
                <a:gd name="csX81" fmla="*/ 5205389 w 8854789"/>
                <a:gd name="csY81" fmla="*/ 806725 h 1613438"/>
                <a:gd name="csX82" fmla="*/ 3394454 w 8854789"/>
                <a:gd name="csY82" fmla="*/ 806725 h 1613438"/>
                <a:gd name="csX83" fmla="*/ 3422444 w 8854789"/>
                <a:gd name="csY83" fmla="*/ 834748 h 1613438"/>
                <a:gd name="csX84" fmla="*/ 3450433 w 8854789"/>
                <a:gd name="csY84" fmla="*/ 806725 h 1613438"/>
                <a:gd name="csX85" fmla="*/ 3422444 w 8854789"/>
                <a:gd name="csY85" fmla="*/ 778702 h 1613438"/>
                <a:gd name="csX86" fmla="*/ 3394454 w 8854789"/>
                <a:gd name="csY86" fmla="*/ 806725 h 1613438"/>
                <a:gd name="csX87" fmla="*/ 1583501 w 8854789"/>
                <a:gd name="csY87" fmla="*/ 806725 h 1613438"/>
                <a:gd name="csX88" fmla="*/ 1611509 w 8854789"/>
                <a:gd name="csY88" fmla="*/ 834748 h 1613438"/>
                <a:gd name="csX89" fmla="*/ 1639495 w 8854789"/>
                <a:gd name="csY89" fmla="*/ 806725 h 1613438"/>
                <a:gd name="csX90" fmla="*/ 1611509 w 8854789"/>
                <a:gd name="csY90" fmla="*/ 778702 h 1613438"/>
                <a:gd name="csX91" fmla="*/ 1583501 w 8854789"/>
                <a:gd name="csY91" fmla="*/ 806725 h 16134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</a:cxnLst>
              <a:rect l="l" t="t" r="r" b="b"/>
              <a:pathLst>
                <a:path w="8854789" h="1613438">
                  <a:moveTo>
                    <a:pt x="7268177" y="1004550"/>
                  </a:moveTo>
                  <a:cubicBezTo>
                    <a:pt x="7356270" y="1354442"/>
                    <a:pt x="7672697" y="1613438"/>
                    <a:pt x="8049528" y="1613438"/>
                  </a:cubicBezTo>
                  <a:cubicBezTo>
                    <a:pt x="8485155" y="1613438"/>
                    <a:pt x="8840045" y="1267301"/>
                    <a:pt x="8854789" y="834748"/>
                  </a:cubicBezTo>
                  <a:moveTo>
                    <a:pt x="8049528" y="0"/>
                  </a:moveTo>
                  <a:cubicBezTo>
                    <a:pt x="7650865" y="0"/>
                    <a:pt x="7319839" y="289854"/>
                    <a:pt x="7255201" y="670555"/>
                  </a:cubicBezTo>
                  <a:cubicBezTo>
                    <a:pt x="7241800" y="749454"/>
                    <a:pt x="7172692" y="806725"/>
                    <a:pt x="7092747" y="806725"/>
                  </a:cubicBezTo>
                  <a:lnTo>
                    <a:pt x="7072321" y="806725"/>
                  </a:lnTo>
                  <a:moveTo>
                    <a:pt x="5457242" y="1004550"/>
                  </a:moveTo>
                  <a:cubicBezTo>
                    <a:pt x="5545339" y="1354442"/>
                    <a:pt x="5861744" y="1613438"/>
                    <a:pt x="6238575" y="1613438"/>
                  </a:cubicBezTo>
                  <a:moveTo>
                    <a:pt x="7012610" y="581864"/>
                  </a:moveTo>
                  <a:cubicBezTo>
                    <a:pt x="6915379" y="245747"/>
                    <a:pt x="6605645" y="0"/>
                    <a:pt x="6238575" y="0"/>
                  </a:cubicBezTo>
                  <a:cubicBezTo>
                    <a:pt x="5839934" y="0"/>
                    <a:pt x="5508912" y="289854"/>
                    <a:pt x="5444267" y="670555"/>
                  </a:cubicBezTo>
                  <a:cubicBezTo>
                    <a:pt x="5430869" y="749454"/>
                    <a:pt x="5361761" y="806725"/>
                    <a:pt x="5281801" y="806725"/>
                  </a:cubicBezTo>
                  <a:lnTo>
                    <a:pt x="5261368" y="806725"/>
                  </a:lnTo>
                  <a:moveTo>
                    <a:pt x="3646292" y="1004550"/>
                  </a:moveTo>
                  <a:cubicBezTo>
                    <a:pt x="3734401" y="1354442"/>
                    <a:pt x="4050806" y="1613438"/>
                    <a:pt x="4427644" y="1613438"/>
                  </a:cubicBezTo>
                  <a:cubicBezTo>
                    <a:pt x="4794339" y="1613438"/>
                    <a:pt x="5103810" y="1368179"/>
                    <a:pt x="5201384" y="1032577"/>
                  </a:cubicBezTo>
                  <a:moveTo>
                    <a:pt x="4427644" y="0"/>
                  </a:moveTo>
                  <a:cubicBezTo>
                    <a:pt x="4028981" y="0"/>
                    <a:pt x="3697955" y="289854"/>
                    <a:pt x="3633314" y="670555"/>
                  </a:cubicBezTo>
                  <a:cubicBezTo>
                    <a:pt x="3619916" y="749454"/>
                    <a:pt x="3550804" y="806725"/>
                    <a:pt x="3470863" y="806725"/>
                  </a:cubicBezTo>
                  <a:lnTo>
                    <a:pt x="3450433" y="806725"/>
                  </a:lnTo>
                  <a:moveTo>
                    <a:pt x="1835358" y="1004550"/>
                  </a:moveTo>
                  <a:cubicBezTo>
                    <a:pt x="1923448" y="1354442"/>
                    <a:pt x="2239871" y="1613438"/>
                    <a:pt x="2616687" y="1613438"/>
                  </a:cubicBezTo>
                  <a:moveTo>
                    <a:pt x="3390738" y="581864"/>
                  </a:moveTo>
                  <a:cubicBezTo>
                    <a:pt x="3293491" y="245747"/>
                    <a:pt x="2983757" y="0"/>
                    <a:pt x="2616687" y="0"/>
                  </a:cubicBezTo>
                  <a:cubicBezTo>
                    <a:pt x="2218046" y="0"/>
                    <a:pt x="1887021" y="289854"/>
                    <a:pt x="1822379" y="670555"/>
                  </a:cubicBezTo>
                  <a:cubicBezTo>
                    <a:pt x="1808981" y="749454"/>
                    <a:pt x="1739877" y="806725"/>
                    <a:pt x="1659928" y="806725"/>
                  </a:cubicBezTo>
                  <a:lnTo>
                    <a:pt x="1639499" y="806725"/>
                  </a:lnTo>
                  <a:moveTo>
                    <a:pt x="805753" y="0"/>
                  </a:moveTo>
                  <a:cubicBezTo>
                    <a:pt x="360744" y="0"/>
                    <a:pt x="0" y="361185"/>
                    <a:pt x="0" y="806725"/>
                  </a:cubicBezTo>
                  <a:cubicBezTo>
                    <a:pt x="0" y="1252268"/>
                    <a:pt x="360748" y="1613434"/>
                    <a:pt x="805753" y="1613434"/>
                  </a:cubicBezTo>
                  <a:cubicBezTo>
                    <a:pt x="1172808" y="1613434"/>
                    <a:pt x="1482538" y="1367706"/>
                    <a:pt x="1579788" y="1031605"/>
                  </a:cubicBezTo>
                  <a:moveTo>
                    <a:pt x="7016342" y="806725"/>
                  </a:moveTo>
                  <a:cubicBezTo>
                    <a:pt x="7016342" y="822197"/>
                    <a:pt x="7028855" y="834748"/>
                    <a:pt x="7044331" y="834748"/>
                  </a:cubicBezTo>
                  <a:cubicBezTo>
                    <a:pt x="7059785" y="834748"/>
                    <a:pt x="7072321" y="822200"/>
                    <a:pt x="7072321" y="806725"/>
                  </a:cubicBezTo>
                  <a:cubicBezTo>
                    <a:pt x="7072321" y="791249"/>
                    <a:pt x="7059785" y="778702"/>
                    <a:pt x="7044331" y="778702"/>
                  </a:cubicBezTo>
                  <a:cubicBezTo>
                    <a:pt x="7028859" y="778702"/>
                    <a:pt x="7016342" y="791245"/>
                    <a:pt x="7016342" y="806725"/>
                  </a:cubicBezTo>
                  <a:close/>
                  <a:moveTo>
                    <a:pt x="6991915" y="1004550"/>
                  </a:moveTo>
                  <a:cubicBezTo>
                    <a:pt x="6991915" y="1020022"/>
                    <a:pt x="7004451" y="1032573"/>
                    <a:pt x="7019905" y="1032573"/>
                  </a:cubicBezTo>
                  <a:cubicBezTo>
                    <a:pt x="7035377" y="1032573"/>
                    <a:pt x="7047894" y="1020022"/>
                    <a:pt x="7047894" y="1004550"/>
                  </a:cubicBezTo>
                  <a:cubicBezTo>
                    <a:pt x="7047894" y="989082"/>
                    <a:pt x="7035377" y="976527"/>
                    <a:pt x="7019905" y="976527"/>
                  </a:cubicBezTo>
                  <a:cubicBezTo>
                    <a:pt x="7004451" y="976527"/>
                    <a:pt x="6991915" y="989078"/>
                    <a:pt x="6991915" y="1004550"/>
                  </a:cubicBezTo>
                  <a:close/>
                  <a:moveTo>
                    <a:pt x="6991915" y="608903"/>
                  </a:moveTo>
                  <a:cubicBezTo>
                    <a:pt x="6991915" y="624371"/>
                    <a:pt x="7004451" y="636922"/>
                    <a:pt x="7019905" y="636922"/>
                  </a:cubicBezTo>
                  <a:cubicBezTo>
                    <a:pt x="7035377" y="636922"/>
                    <a:pt x="7047894" y="624375"/>
                    <a:pt x="7047894" y="608903"/>
                  </a:cubicBezTo>
                  <a:cubicBezTo>
                    <a:pt x="7047894" y="593409"/>
                    <a:pt x="7035377" y="580857"/>
                    <a:pt x="7019905" y="580857"/>
                  </a:cubicBezTo>
                  <a:cubicBezTo>
                    <a:pt x="7004451" y="580857"/>
                    <a:pt x="6991915" y="593409"/>
                    <a:pt x="6991915" y="608903"/>
                  </a:cubicBezTo>
                  <a:close/>
                  <a:moveTo>
                    <a:pt x="5180980" y="1004550"/>
                  </a:moveTo>
                  <a:cubicBezTo>
                    <a:pt x="5180980" y="1020022"/>
                    <a:pt x="5193517" y="1032573"/>
                    <a:pt x="5208970" y="1032573"/>
                  </a:cubicBezTo>
                  <a:cubicBezTo>
                    <a:pt x="5224423" y="1032573"/>
                    <a:pt x="5236959" y="1020022"/>
                    <a:pt x="5236959" y="1004550"/>
                  </a:cubicBezTo>
                  <a:cubicBezTo>
                    <a:pt x="5236959" y="989082"/>
                    <a:pt x="5224423" y="976527"/>
                    <a:pt x="5208970" y="976527"/>
                  </a:cubicBezTo>
                  <a:cubicBezTo>
                    <a:pt x="5193517" y="976527"/>
                    <a:pt x="5180980" y="989078"/>
                    <a:pt x="5180980" y="1004550"/>
                  </a:cubicBezTo>
                  <a:close/>
                  <a:moveTo>
                    <a:pt x="5180980" y="608903"/>
                  </a:moveTo>
                  <a:cubicBezTo>
                    <a:pt x="5180980" y="624371"/>
                    <a:pt x="5193517" y="636922"/>
                    <a:pt x="5208970" y="636922"/>
                  </a:cubicBezTo>
                  <a:cubicBezTo>
                    <a:pt x="5224423" y="636922"/>
                    <a:pt x="5236959" y="624375"/>
                    <a:pt x="5236959" y="608903"/>
                  </a:cubicBezTo>
                  <a:cubicBezTo>
                    <a:pt x="5236959" y="593409"/>
                    <a:pt x="5224423" y="580857"/>
                    <a:pt x="5208970" y="580857"/>
                  </a:cubicBezTo>
                  <a:cubicBezTo>
                    <a:pt x="5193517" y="580857"/>
                    <a:pt x="5180980" y="593409"/>
                    <a:pt x="5180980" y="608903"/>
                  </a:cubicBezTo>
                  <a:close/>
                  <a:moveTo>
                    <a:pt x="1559100" y="1004550"/>
                  </a:moveTo>
                  <a:cubicBezTo>
                    <a:pt x="1559100" y="1020022"/>
                    <a:pt x="1571629" y="1032573"/>
                    <a:pt x="1587090" y="1032573"/>
                  </a:cubicBezTo>
                  <a:cubicBezTo>
                    <a:pt x="1602558" y="1032573"/>
                    <a:pt x="1615094" y="1020022"/>
                    <a:pt x="1615094" y="1004550"/>
                  </a:cubicBezTo>
                  <a:cubicBezTo>
                    <a:pt x="1615094" y="989082"/>
                    <a:pt x="1602558" y="976527"/>
                    <a:pt x="1587090" y="976527"/>
                  </a:cubicBezTo>
                  <a:cubicBezTo>
                    <a:pt x="1571632" y="976527"/>
                    <a:pt x="1559100" y="989078"/>
                    <a:pt x="1559100" y="1004550"/>
                  </a:cubicBezTo>
                  <a:close/>
                  <a:moveTo>
                    <a:pt x="1559100" y="608903"/>
                  </a:moveTo>
                  <a:cubicBezTo>
                    <a:pt x="1559100" y="624371"/>
                    <a:pt x="1571629" y="636922"/>
                    <a:pt x="1587090" y="636922"/>
                  </a:cubicBezTo>
                  <a:cubicBezTo>
                    <a:pt x="1602558" y="636922"/>
                    <a:pt x="1615094" y="624375"/>
                    <a:pt x="1615094" y="608903"/>
                  </a:cubicBezTo>
                  <a:cubicBezTo>
                    <a:pt x="1615094" y="593409"/>
                    <a:pt x="1602558" y="580857"/>
                    <a:pt x="1587090" y="580857"/>
                  </a:cubicBezTo>
                  <a:cubicBezTo>
                    <a:pt x="1571632" y="580857"/>
                    <a:pt x="1559100" y="593409"/>
                    <a:pt x="1559100" y="608903"/>
                  </a:cubicBezTo>
                  <a:close/>
                  <a:moveTo>
                    <a:pt x="3370035" y="1004550"/>
                  </a:moveTo>
                  <a:cubicBezTo>
                    <a:pt x="3370035" y="1020022"/>
                    <a:pt x="3382567" y="1032573"/>
                    <a:pt x="3398024" y="1032573"/>
                  </a:cubicBezTo>
                  <a:cubicBezTo>
                    <a:pt x="3413474" y="1032573"/>
                    <a:pt x="3426010" y="1020022"/>
                    <a:pt x="3426010" y="1004550"/>
                  </a:cubicBezTo>
                  <a:cubicBezTo>
                    <a:pt x="3426010" y="989082"/>
                    <a:pt x="3413477" y="976527"/>
                    <a:pt x="3398024" y="976527"/>
                  </a:cubicBezTo>
                  <a:cubicBezTo>
                    <a:pt x="3382567" y="976527"/>
                    <a:pt x="3370035" y="989078"/>
                    <a:pt x="3370035" y="1004550"/>
                  </a:cubicBezTo>
                  <a:close/>
                  <a:moveTo>
                    <a:pt x="3370035" y="608903"/>
                  </a:moveTo>
                  <a:cubicBezTo>
                    <a:pt x="3370035" y="624371"/>
                    <a:pt x="3382567" y="636922"/>
                    <a:pt x="3398024" y="636922"/>
                  </a:cubicBezTo>
                  <a:cubicBezTo>
                    <a:pt x="3413474" y="636922"/>
                    <a:pt x="3426010" y="624375"/>
                    <a:pt x="3426010" y="608903"/>
                  </a:cubicBezTo>
                  <a:cubicBezTo>
                    <a:pt x="3426010" y="593409"/>
                    <a:pt x="3413477" y="580857"/>
                    <a:pt x="3398024" y="580857"/>
                  </a:cubicBezTo>
                  <a:cubicBezTo>
                    <a:pt x="3382567" y="580857"/>
                    <a:pt x="3370035" y="593409"/>
                    <a:pt x="3370035" y="608903"/>
                  </a:cubicBezTo>
                  <a:close/>
                  <a:moveTo>
                    <a:pt x="5205389" y="806725"/>
                  </a:moveTo>
                  <a:cubicBezTo>
                    <a:pt x="5205389" y="822197"/>
                    <a:pt x="5217921" y="834748"/>
                    <a:pt x="5233378" y="834748"/>
                  </a:cubicBezTo>
                  <a:cubicBezTo>
                    <a:pt x="5248850" y="834748"/>
                    <a:pt x="5261368" y="822200"/>
                    <a:pt x="5261368" y="806725"/>
                  </a:cubicBezTo>
                  <a:cubicBezTo>
                    <a:pt x="5261368" y="791249"/>
                    <a:pt x="5248854" y="778702"/>
                    <a:pt x="5233378" y="778702"/>
                  </a:cubicBezTo>
                  <a:cubicBezTo>
                    <a:pt x="5217925" y="778702"/>
                    <a:pt x="5205389" y="791245"/>
                    <a:pt x="5205389" y="806725"/>
                  </a:cubicBezTo>
                  <a:close/>
                  <a:moveTo>
                    <a:pt x="3394454" y="806725"/>
                  </a:moveTo>
                  <a:cubicBezTo>
                    <a:pt x="3394454" y="822197"/>
                    <a:pt x="3406986" y="834748"/>
                    <a:pt x="3422444" y="834748"/>
                  </a:cubicBezTo>
                  <a:cubicBezTo>
                    <a:pt x="3437901" y="834748"/>
                    <a:pt x="3450433" y="822200"/>
                    <a:pt x="3450433" y="806725"/>
                  </a:cubicBezTo>
                  <a:cubicBezTo>
                    <a:pt x="3450433" y="791249"/>
                    <a:pt x="3437905" y="778702"/>
                    <a:pt x="3422444" y="778702"/>
                  </a:cubicBezTo>
                  <a:cubicBezTo>
                    <a:pt x="3406990" y="778702"/>
                    <a:pt x="3394454" y="791245"/>
                    <a:pt x="3394454" y="806725"/>
                  </a:cubicBezTo>
                  <a:close/>
                  <a:moveTo>
                    <a:pt x="1583501" y="806725"/>
                  </a:moveTo>
                  <a:cubicBezTo>
                    <a:pt x="1583501" y="822197"/>
                    <a:pt x="1596037" y="834748"/>
                    <a:pt x="1611509" y="834748"/>
                  </a:cubicBezTo>
                  <a:cubicBezTo>
                    <a:pt x="1626959" y="834748"/>
                    <a:pt x="1639495" y="822200"/>
                    <a:pt x="1639495" y="806725"/>
                  </a:cubicBezTo>
                  <a:cubicBezTo>
                    <a:pt x="1639495" y="791249"/>
                    <a:pt x="1626963" y="778702"/>
                    <a:pt x="1611509" y="778702"/>
                  </a:cubicBezTo>
                  <a:cubicBezTo>
                    <a:pt x="1596037" y="778702"/>
                    <a:pt x="1583501" y="791245"/>
                    <a:pt x="1583501" y="806725"/>
                  </a:cubicBezTo>
                  <a:close/>
                </a:path>
              </a:pathLst>
            </a:custGeom>
            <a:noFill/>
            <a:ln w="13252" cap="rnd">
              <a:solidFill>
                <a:srgbClr val="84C06F"/>
              </a:solidFill>
              <a:prstDash val="solid"/>
              <a:rou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4" name="Volný tvar: obrazec 33">
              <a:extLst>
                <a:ext uri="{FF2B5EF4-FFF2-40B4-BE49-F238E27FC236}">
                  <a16:creationId xmlns:a16="http://schemas.microsoft.com/office/drawing/2014/main" id="{CDF063C1-8D98-AE87-D75F-9F4706068A2E}"/>
                </a:ext>
              </a:extLst>
            </p:cNvPr>
            <p:cNvSpPr/>
            <p:nvPr/>
          </p:nvSpPr>
          <p:spPr>
            <a:xfrm>
              <a:off x="9610844" y="6579112"/>
              <a:ext cx="55975" cy="56042"/>
            </a:xfrm>
            <a:custGeom>
              <a:avLst/>
              <a:gdLst>
                <a:gd name="csX0" fmla="*/ 0 w 55975"/>
                <a:gd name="csY0" fmla="*/ 28023 h 56042"/>
                <a:gd name="csX1" fmla="*/ 27985 w 55975"/>
                <a:gd name="csY1" fmla="*/ 56043 h 56042"/>
                <a:gd name="csX2" fmla="*/ 55975 w 55975"/>
                <a:gd name="csY2" fmla="*/ 28023 h 56042"/>
                <a:gd name="csX3" fmla="*/ 27985 w 55975"/>
                <a:gd name="csY3" fmla="*/ 0 h 56042"/>
                <a:gd name="csX4" fmla="*/ 0 w 55975"/>
                <a:gd name="csY4" fmla="*/ 28023 h 560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975" h="56042">
                  <a:moveTo>
                    <a:pt x="0" y="28023"/>
                  </a:moveTo>
                  <a:cubicBezTo>
                    <a:pt x="0" y="43495"/>
                    <a:pt x="12532" y="56043"/>
                    <a:pt x="27985" y="56043"/>
                  </a:cubicBezTo>
                  <a:cubicBezTo>
                    <a:pt x="43443" y="56043"/>
                    <a:pt x="55975" y="43499"/>
                    <a:pt x="55975" y="28023"/>
                  </a:cubicBezTo>
                  <a:cubicBezTo>
                    <a:pt x="55975" y="12547"/>
                    <a:pt x="43443" y="0"/>
                    <a:pt x="27985" y="0"/>
                  </a:cubicBezTo>
                  <a:cubicBezTo>
                    <a:pt x="12536" y="0"/>
                    <a:pt x="0" y="12547"/>
                    <a:pt x="0" y="28023"/>
                  </a:cubicBezTo>
                  <a:close/>
                </a:path>
              </a:pathLst>
            </a:custGeom>
            <a:noFill/>
            <a:ln w="13252" cap="rnd">
              <a:solidFill>
                <a:srgbClr val="6CB7E6"/>
              </a:solidFill>
              <a:prstDash val="solid"/>
              <a:round/>
            </a:ln>
          </p:spPr>
          <p:txBody>
            <a:bodyPr/>
            <a:lstStyle/>
            <a:p>
              <a:endParaRPr lang="cs-CZ"/>
            </a:p>
          </p:txBody>
        </p:sp>
        <p:grpSp>
          <p:nvGrpSpPr>
            <p:cNvPr id="35" name="Grafický objekt 5">
              <a:extLst>
                <a:ext uri="{FF2B5EF4-FFF2-40B4-BE49-F238E27FC236}">
                  <a16:creationId xmlns:a16="http://schemas.microsoft.com/office/drawing/2014/main" id="{9DF58F86-C25D-AD5B-FCCC-F5F5CFE2CA1F}"/>
                </a:ext>
              </a:extLst>
            </p:cNvPr>
            <p:cNvGrpSpPr/>
            <p:nvPr/>
          </p:nvGrpSpPr>
          <p:grpSpPr>
            <a:xfrm>
              <a:off x="1364607" y="6229335"/>
              <a:ext cx="486293" cy="730225"/>
              <a:chOff x="1364607" y="6229335"/>
              <a:chExt cx="486293" cy="730225"/>
            </a:xfrm>
          </p:grpSpPr>
          <p:sp>
            <p:nvSpPr>
              <p:cNvPr id="36" name="Volný tvar: obrazec 35">
                <a:extLst>
                  <a:ext uri="{FF2B5EF4-FFF2-40B4-BE49-F238E27FC236}">
                    <a16:creationId xmlns:a16="http://schemas.microsoft.com/office/drawing/2014/main" id="{03F3A82D-BBBD-7E37-87AE-F9E69D2DC710}"/>
                  </a:ext>
                </a:extLst>
              </p:cNvPr>
              <p:cNvSpPr/>
              <p:nvPr/>
            </p:nvSpPr>
            <p:spPr>
              <a:xfrm>
                <a:off x="1364607" y="6229335"/>
                <a:ext cx="486293" cy="571272"/>
              </a:xfrm>
              <a:custGeom>
                <a:avLst/>
                <a:gdLst>
                  <a:gd name="csX0" fmla="*/ 256513 w 486293"/>
                  <a:gd name="csY0" fmla="*/ 530054 h 571272"/>
                  <a:gd name="csX1" fmla="*/ 229135 w 486293"/>
                  <a:gd name="csY1" fmla="*/ 531525 h 571272"/>
                  <a:gd name="csX2" fmla="*/ 179080 w 486293"/>
                  <a:gd name="csY2" fmla="*/ 539301 h 571272"/>
                  <a:gd name="csX3" fmla="*/ 153877 w 486293"/>
                  <a:gd name="csY3" fmla="*/ 507910 h 571272"/>
                  <a:gd name="csX4" fmla="*/ 76527 w 486293"/>
                  <a:gd name="csY4" fmla="*/ 359279 h 571272"/>
                  <a:gd name="csX5" fmla="*/ 234463 w 486293"/>
                  <a:gd name="csY5" fmla="*/ 33649 h 571272"/>
                  <a:gd name="csX6" fmla="*/ 449488 w 486293"/>
                  <a:gd name="csY6" fmla="*/ 269533 h 571272"/>
                  <a:gd name="csX7" fmla="*/ 335078 w 486293"/>
                  <a:gd name="csY7" fmla="*/ 494721 h 571272"/>
                  <a:gd name="csX8" fmla="*/ 256513 w 486293"/>
                  <a:gd name="csY8" fmla="*/ 530054 h 571272"/>
                  <a:gd name="csX9" fmla="*/ 213869 w 486293"/>
                  <a:gd name="csY9" fmla="*/ 1740 h 571272"/>
                  <a:gd name="csX10" fmla="*/ 47405 w 486293"/>
                  <a:gd name="csY10" fmla="*/ 98233 h 571272"/>
                  <a:gd name="csX11" fmla="*/ 58546 w 486293"/>
                  <a:gd name="csY11" fmla="*/ 391714 h 571272"/>
                  <a:gd name="csX12" fmla="*/ 110483 w 486293"/>
                  <a:gd name="csY12" fmla="*/ 472243 h 571272"/>
                  <a:gd name="csX13" fmla="*/ 148638 w 486293"/>
                  <a:gd name="csY13" fmla="*/ 566596 h 571272"/>
                  <a:gd name="csX14" fmla="*/ 266728 w 486293"/>
                  <a:gd name="csY14" fmla="*/ 563626 h 571272"/>
                  <a:gd name="csX15" fmla="*/ 362096 w 486293"/>
                  <a:gd name="csY15" fmla="*/ 528920 h 571272"/>
                  <a:gd name="csX16" fmla="*/ 396941 w 486293"/>
                  <a:gd name="csY16" fmla="*/ 431203 h 571272"/>
                  <a:gd name="csX17" fmla="*/ 485578 w 486293"/>
                  <a:gd name="csY17" fmla="*/ 255912 h 571272"/>
                  <a:gd name="csX18" fmla="*/ 213861 w 486293"/>
                  <a:gd name="csY18" fmla="*/ 1736 h 57127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486293" h="571272">
                    <a:moveTo>
                      <a:pt x="256513" y="530054"/>
                    </a:moveTo>
                    <a:lnTo>
                      <a:pt x="229135" y="531525"/>
                    </a:lnTo>
                    <a:cubicBezTo>
                      <a:pt x="221474" y="535960"/>
                      <a:pt x="190173" y="538730"/>
                      <a:pt x="179080" y="539301"/>
                    </a:cubicBezTo>
                    <a:cubicBezTo>
                      <a:pt x="154548" y="540559"/>
                      <a:pt x="155778" y="529521"/>
                      <a:pt x="153877" y="507910"/>
                    </a:cubicBezTo>
                    <a:cubicBezTo>
                      <a:pt x="148181" y="443198"/>
                      <a:pt x="112347" y="406717"/>
                      <a:pt x="76527" y="359279"/>
                    </a:cubicBezTo>
                    <a:cubicBezTo>
                      <a:pt x="-27016" y="222144"/>
                      <a:pt x="74810" y="40854"/>
                      <a:pt x="234463" y="33649"/>
                    </a:cubicBezTo>
                    <a:cubicBezTo>
                      <a:pt x="359580" y="28006"/>
                      <a:pt x="470083" y="139055"/>
                      <a:pt x="449488" y="269533"/>
                    </a:cubicBezTo>
                    <a:cubicBezTo>
                      <a:pt x="432764" y="375517"/>
                      <a:pt x="352729" y="385391"/>
                      <a:pt x="335078" y="494721"/>
                    </a:cubicBezTo>
                    <a:cubicBezTo>
                      <a:pt x="330150" y="525218"/>
                      <a:pt x="334890" y="525274"/>
                      <a:pt x="256513" y="530054"/>
                    </a:cubicBezTo>
                    <a:close/>
                    <a:moveTo>
                      <a:pt x="213869" y="1740"/>
                    </a:moveTo>
                    <a:cubicBezTo>
                      <a:pt x="133931" y="11212"/>
                      <a:pt x="79092" y="56089"/>
                      <a:pt x="47405" y="98233"/>
                    </a:cubicBezTo>
                    <a:cubicBezTo>
                      <a:pt x="-18714" y="186173"/>
                      <a:pt x="-16276" y="299467"/>
                      <a:pt x="58546" y="391714"/>
                    </a:cubicBezTo>
                    <a:cubicBezTo>
                      <a:pt x="75432" y="412532"/>
                      <a:pt x="98832" y="440567"/>
                      <a:pt x="110483" y="472243"/>
                    </a:cubicBezTo>
                    <a:cubicBezTo>
                      <a:pt x="124924" y="511503"/>
                      <a:pt x="116025" y="549810"/>
                      <a:pt x="148638" y="566596"/>
                    </a:cubicBezTo>
                    <a:cubicBezTo>
                      <a:pt x="169732" y="577454"/>
                      <a:pt x="239237" y="566374"/>
                      <a:pt x="266728" y="563626"/>
                    </a:cubicBezTo>
                    <a:cubicBezTo>
                      <a:pt x="305183" y="559778"/>
                      <a:pt x="347711" y="563645"/>
                      <a:pt x="362096" y="528920"/>
                    </a:cubicBezTo>
                    <a:cubicBezTo>
                      <a:pt x="371381" y="506521"/>
                      <a:pt x="368681" y="470730"/>
                      <a:pt x="396941" y="431203"/>
                    </a:cubicBezTo>
                    <a:cubicBezTo>
                      <a:pt x="433386" y="380229"/>
                      <a:pt x="478532" y="345872"/>
                      <a:pt x="485578" y="255912"/>
                    </a:cubicBezTo>
                    <a:cubicBezTo>
                      <a:pt x="497221" y="107236"/>
                      <a:pt x="365175" y="-16191"/>
                      <a:pt x="213861" y="1736"/>
                    </a:cubicBezTo>
                    <a:close/>
                  </a:path>
                </a:pathLst>
              </a:custGeom>
              <a:solidFill>
                <a:srgbClr val="213C5A"/>
              </a:solidFill>
              <a:ln w="37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37" name="Volný tvar: obrazec 36">
                <a:extLst>
                  <a:ext uri="{FF2B5EF4-FFF2-40B4-BE49-F238E27FC236}">
                    <a16:creationId xmlns:a16="http://schemas.microsoft.com/office/drawing/2014/main" id="{11DF69B9-4D21-8EE7-AA79-EB0E0FFE4122}"/>
                  </a:ext>
                </a:extLst>
              </p:cNvPr>
              <p:cNvSpPr/>
              <p:nvPr/>
            </p:nvSpPr>
            <p:spPr>
              <a:xfrm>
                <a:off x="1453681" y="6371187"/>
                <a:ext cx="304470" cy="389673"/>
              </a:xfrm>
              <a:custGeom>
                <a:avLst/>
                <a:gdLst>
                  <a:gd name="csX0" fmla="*/ 140057 w 304470"/>
                  <a:gd name="csY0" fmla="*/ 389674 h 389673"/>
                  <a:gd name="csX1" fmla="*/ 167435 w 304470"/>
                  <a:gd name="csY1" fmla="*/ 388202 h 389673"/>
                  <a:gd name="csX2" fmla="*/ 189908 w 304470"/>
                  <a:gd name="csY2" fmla="*/ 149769 h 389673"/>
                  <a:gd name="csX3" fmla="*/ 281437 w 304470"/>
                  <a:gd name="csY3" fmla="*/ 108691 h 389673"/>
                  <a:gd name="csX4" fmla="*/ 303291 w 304470"/>
                  <a:gd name="csY4" fmla="*/ 0 h 389673"/>
                  <a:gd name="csX5" fmla="*/ 198653 w 304470"/>
                  <a:gd name="csY5" fmla="*/ 33088 h 389673"/>
                  <a:gd name="csX6" fmla="*/ 162114 w 304470"/>
                  <a:gd name="csY6" fmla="*/ 126990 h 389673"/>
                  <a:gd name="csX7" fmla="*/ 235271 w 304470"/>
                  <a:gd name="csY7" fmla="*/ 63086 h 389673"/>
                  <a:gd name="csX8" fmla="*/ 204357 w 304470"/>
                  <a:gd name="csY8" fmla="*/ 94237 h 389673"/>
                  <a:gd name="csX9" fmla="*/ 146214 w 304470"/>
                  <a:gd name="csY9" fmla="*/ 231420 h 389673"/>
                  <a:gd name="csX10" fmla="*/ 140690 w 304470"/>
                  <a:gd name="csY10" fmla="*/ 222995 h 389673"/>
                  <a:gd name="csX11" fmla="*/ 136985 w 304470"/>
                  <a:gd name="csY11" fmla="*/ 214649 h 389673"/>
                  <a:gd name="csX12" fmla="*/ 69573 w 304470"/>
                  <a:gd name="csY12" fmla="*/ 132716 h 389673"/>
                  <a:gd name="csX13" fmla="*/ 138838 w 304470"/>
                  <a:gd name="csY13" fmla="*/ 190129 h 389673"/>
                  <a:gd name="csX14" fmla="*/ 323 w 304470"/>
                  <a:gd name="csY14" fmla="*/ 71218 h 389673"/>
                  <a:gd name="csX15" fmla="*/ 63123 w 304470"/>
                  <a:gd name="csY15" fmla="*/ 204234 h 389673"/>
                  <a:gd name="csX16" fmla="*/ 116511 w 304470"/>
                  <a:gd name="csY16" fmla="*/ 213222 h 389673"/>
                  <a:gd name="csX17" fmla="*/ 140049 w 304470"/>
                  <a:gd name="csY17" fmla="*/ 389674 h 3896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304470" h="389673">
                    <a:moveTo>
                      <a:pt x="140057" y="389674"/>
                    </a:moveTo>
                    <a:lnTo>
                      <a:pt x="167435" y="388202"/>
                    </a:lnTo>
                    <a:cubicBezTo>
                      <a:pt x="163618" y="336691"/>
                      <a:pt x="160708" y="182286"/>
                      <a:pt x="189908" y="149769"/>
                    </a:cubicBezTo>
                    <a:cubicBezTo>
                      <a:pt x="235676" y="147936"/>
                      <a:pt x="263433" y="137799"/>
                      <a:pt x="281437" y="108691"/>
                    </a:cubicBezTo>
                    <a:cubicBezTo>
                      <a:pt x="297175" y="83244"/>
                      <a:pt x="308200" y="35168"/>
                      <a:pt x="303291" y="0"/>
                    </a:cubicBezTo>
                    <a:cubicBezTo>
                      <a:pt x="286889" y="2350"/>
                      <a:pt x="212881" y="25526"/>
                      <a:pt x="198653" y="33088"/>
                    </a:cubicBezTo>
                    <a:cubicBezTo>
                      <a:pt x="165751" y="50569"/>
                      <a:pt x="147868" y="78840"/>
                      <a:pt x="162114" y="126990"/>
                    </a:cubicBezTo>
                    <a:cubicBezTo>
                      <a:pt x="167034" y="123382"/>
                      <a:pt x="200674" y="71684"/>
                      <a:pt x="235271" y="63086"/>
                    </a:cubicBezTo>
                    <a:cubicBezTo>
                      <a:pt x="229699" y="64809"/>
                      <a:pt x="210094" y="88556"/>
                      <a:pt x="204357" y="94237"/>
                    </a:cubicBezTo>
                    <a:cubicBezTo>
                      <a:pt x="169966" y="128323"/>
                      <a:pt x="152675" y="181910"/>
                      <a:pt x="146214" y="231420"/>
                    </a:cubicBezTo>
                    <a:lnTo>
                      <a:pt x="140690" y="222995"/>
                    </a:lnTo>
                    <a:cubicBezTo>
                      <a:pt x="139213" y="220153"/>
                      <a:pt x="138339" y="217604"/>
                      <a:pt x="136985" y="214649"/>
                    </a:cubicBezTo>
                    <a:cubicBezTo>
                      <a:pt x="124213" y="186780"/>
                      <a:pt x="83339" y="139759"/>
                      <a:pt x="69573" y="132716"/>
                    </a:cubicBezTo>
                    <a:cubicBezTo>
                      <a:pt x="110113" y="147857"/>
                      <a:pt x="130266" y="183923"/>
                      <a:pt x="138838" y="190129"/>
                    </a:cubicBezTo>
                    <a:cubicBezTo>
                      <a:pt x="158938" y="102245"/>
                      <a:pt x="69108" y="88214"/>
                      <a:pt x="323" y="71218"/>
                    </a:cubicBezTo>
                    <a:cubicBezTo>
                      <a:pt x="-2692" y="122800"/>
                      <a:pt x="15195" y="183483"/>
                      <a:pt x="63123" y="204234"/>
                    </a:cubicBezTo>
                    <a:cubicBezTo>
                      <a:pt x="84475" y="213481"/>
                      <a:pt x="93704" y="210162"/>
                      <a:pt x="116511" y="213222"/>
                    </a:cubicBezTo>
                    <a:cubicBezTo>
                      <a:pt x="146604" y="246686"/>
                      <a:pt x="138962" y="340175"/>
                      <a:pt x="140049" y="389674"/>
                    </a:cubicBezTo>
                    <a:close/>
                  </a:path>
                </a:pathLst>
              </a:custGeom>
              <a:solidFill>
                <a:srgbClr val="347333"/>
              </a:solidFill>
              <a:ln w="37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38" name="Volný tvar: obrazec 37">
                <a:extLst>
                  <a:ext uri="{FF2B5EF4-FFF2-40B4-BE49-F238E27FC236}">
                    <a16:creationId xmlns:a16="http://schemas.microsoft.com/office/drawing/2014/main" id="{8DA2A546-92DC-3BD2-24BA-CD6E3843FBB0}"/>
                  </a:ext>
                </a:extLst>
              </p:cNvPr>
              <p:cNvSpPr/>
              <p:nvPr/>
            </p:nvSpPr>
            <p:spPr>
              <a:xfrm>
                <a:off x="1505519" y="6856228"/>
                <a:ext cx="206517" cy="51074"/>
              </a:xfrm>
              <a:custGeom>
                <a:avLst/>
                <a:gdLst>
                  <a:gd name="csX0" fmla="*/ 1595 w 206517"/>
                  <a:gd name="csY0" fmla="*/ 47583 h 51074"/>
                  <a:gd name="csX1" fmla="*/ 168219 w 206517"/>
                  <a:gd name="csY1" fmla="*/ 35103 h 51074"/>
                  <a:gd name="csX2" fmla="*/ 203199 w 206517"/>
                  <a:gd name="csY2" fmla="*/ 7177 h 51074"/>
                  <a:gd name="csX3" fmla="*/ 150089 w 206517"/>
                  <a:gd name="csY3" fmla="*/ 4084 h 51074"/>
                  <a:gd name="csX4" fmla="*/ 33300 w 206517"/>
                  <a:gd name="csY4" fmla="*/ 17442 h 51074"/>
                  <a:gd name="csX5" fmla="*/ 1595 w 206517"/>
                  <a:gd name="csY5" fmla="*/ 47583 h 510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206517" h="51074">
                    <a:moveTo>
                      <a:pt x="1595" y="47583"/>
                    </a:moveTo>
                    <a:cubicBezTo>
                      <a:pt x="19384" y="58823"/>
                      <a:pt x="129468" y="39728"/>
                      <a:pt x="168219" y="35103"/>
                    </a:cubicBezTo>
                    <a:cubicBezTo>
                      <a:pt x="184468" y="33162"/>
                      <a:pt x="216969" y="31093"/>
                      <a:pt x="203199" y="7177"/>
                    </a:cubicBezTo>
                    <a:cubicBezTo>
                      <a:pt x="195819" y="-5644"/>
                      <a:pt x="165775" y="2251"/>
                      <a:pt x="150089" y="4084"/>
                    </a:cubicBezTo>
                    <a:lnTo>
                      <a:pt x="33300" y="17442"/>
                    </a:lnTo>
                    <a:cubicBezTo>
                      <a:pt x="8210" y="20160"/>
                      <a:pt x="-4743" y="20487"/>
                      <a:pt x="1595" y="47583"/>
                    </a:cubicBezTo>
                    <a:close/>
                  </a:path>
                </a:pathLst>
              </a:custGeom>
              <a:solidFill>
                <a:srgbClr val="213C5A"/>
              </a:solidFill>
              <a:ln w="37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39" name="Volný tvar: obrazec 38">
                <a:extLst>
                  <a:ext uri="{FF2B5EF4-FFF2-40B4-BE49-F238E27FC236}">
                    <a16:creationId xmlns:a16="http://schemas.microsoft.com/office/drawing/2014/main" id="{113CD58F-1628-BC7D-1577-78B34A4D5A24}"/>
                  </a:ext>
                </a:extLst>
              </p:cNvPr>
              <p:cNvSpPr/>
              <p:nvPr/>
            </p:nvSpPr>
            <p:spPr>
              <a:xfrm>
                <a:off x="1505156" y="6805009"/>
                <a:ext cx="207026" cy="52177"/>
              </a:xfrm>
              <a:custGeom>
                <a:avLst/>
                <a:gdLst>
                  <a:gd name="csX0" fmla="*/ 154 w 207026"/>
                  <a:gd name="csY0" fmla="*/ 43296 h 52177"/>
                  <a:gd name="csX1" fmla="*/ 49511 w 207026"/>
                  <a:gd name="csY1" fmla="*/ 48474 h 52177"/>
                  <a:gd name="csX2" fmla="*/ 108359 w 207026"/>
                  <a:gd name="csY2" fmla="*/ 41757 h 52177"/>
                  <a:gd name="csX3" fmla="*/ 166539 w 207026"/>
                  <a:gd name="csY3" fmla="*/ 35299 h 52177"/>
                  <a:gd name="csX4" fmla="*/ 206322 w 207026"/>
                  <a:gd name="csY4" fmla="*/ 11973 h 52177"/>
                  <a:gd name="csX5" fmla="*/ 156099 w 207026"/>
                  <a:gd name="csY5" fmla="*/ 3240 h 52177"/>
                  <a:gd name="csX6" fmla="*/ 38917 w 207026"/>
                  <a:gd name="csY6" fmla="*/ 16692 h 52177"/>
                  <a:gd name="csX7" fmla="*/ 154 w 207026"/>
                  <a:gd name="csY7" fmla="*/ 43293 h 521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207026" h="52177">
                    <a:moveTo>
                      <a:pt x="154" y="43296"/>
                    </a:moveTo>
                    <a:cubicBezTo>
                      <a:pt x="17175" y="57315"/>
                      <a:pt x="25174" y="51222"/>
                      <a:pt x="49511" y="48474"/>
                    </a:cubicBezTo>
                    <a:cubicBezTo>
                      <a:pt x="69416" y="46225"/>
                      <a:pt x="88548" y="44021"/>
                      <a:pt x="108359" y="41757"/>
                    </a:cubicBezTo>
                    <a:cubicBezTo>
                      <a:pt x="127693" y="39549"/>
                      <a:pt x="147362" y="37203"/>
                      <a:pt x="166539" y="35299"/>
                    </a:cubicBezTo>
                    <a:cubicBezTo>
                      <a:pt x="184077" y="33561"/>
                      <a:pt x="211801" y="34913"/>
                      <a:pt x="206322" y="11973"/>
                    </a:cubicBezTo>
                    <a:cubicBezTo>
                      <a:pt x="201867" y="-6668"/>
                      <a:pt x="172813" y="1599"/>
                      <a:pt x="156099" y="3240"/>
                    </a:cubicBezTo>
                    <a:lnTo>
                      <a:pt x="38917" y="16692"/>
                    </a:lnTo>
                    <a:cubicBezTo>
                      <a:pt x="17018" y="19136"/>
                      <a:pt x="-1908" y="17687"/>
                      <a:pt x="154" y="43293"/>
                    </a:cubicBezTo>
                    <a:close/>
                  </a:path>
                </a:pathLst>
              </a:custGeom>
              <a:solidFill>
                <a:srgbClr val="213956"/>
              </a:solidFill>
              <a:ln w="37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40" name="Volný tvar: obrazec 39">
                <a:extLst>
                  <a:ext uri="{FF2B5EF4-FFF2-40B4-BE49-F238E27FC236}">
                    <a16:creationId xmlns:a16="http://schemas.microsoft.com/office/drawing/2014/main" id="{C2200CC9-449B-B128-ECF7-AC640A29745C}"/>
                  </a:ext>
                </a:extLst>
              </p:cNvPr>
              <p:cNvSpPr/>
              <p:nvPr/>
            </p:nvSpPr>
            <p:spPr>
              <a:xfrm>
                <a:off x="1551108" y="6915945"/>
                <a:ext cx="114196" cy="43615"/>
              </a:xfrm>
              <a:custGeom>
                <a:avLst/>
                <a:gdLst>
                  <a:gd name="csX0" fmla="*/ 0 w 114196"/>
                  <a:gd name="csY0" fmla="*/ 8504 h 43615"/>
                  <a:gd name="csX1" fmla="*/ 114197 w 114196"/>
                  <a:gd name="csY1" fmla="*/ 0 h 43615"/>
                  <a:gd name="csX2" fmla="*/ 0 w 114196"/>
                  <a:gd name="csY2" fmla="*/ 8504 h 4361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114196" h="43615">
                    <a:moveTo>
                      <a:pt x="0" y="8504"/>
                    </a:moveTo>
                    <a:cubicBezTo>
                      <a:pt x="1241" y="52945"/>
                      <a:pt x="109438" y="60525"/>
                      <a:pt x="114197" y="0"/>
                    </a:cubicBezTo>
                    <a:lnTo>
                      <a:pt x="0" y="8504"/>
                    </a:lnTo>
                    <a:close/>
                  </a:path>
                </a:pathLst>
              </a:custGeom>
              <a:solidFill>
                <a:srgbClr val="213956"/>
              </a:solidFill>
              <a:ln w="37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cs-CZ"/>
              </a:p>
            </p:txBody>
          </p:sp>
        </p:grpSp>
        <p:grpSp>
          <p:nvGrpSpPr>
            <p:cNvPr id="41" name="Grafický objekt 5">
              <a:extLst>
                <a:ext uri="{FF2B5EF4-FFF2-40B4-BE49-F238E27FC236}">
                  <a16:creationId xmlns:a16="http://schemas.microsoft.com/office/drawing/2014/main" id="{7F00C48F-1CBA-2DEC-31AB-4821CF406325}"/>
                </a:ext>
              </a:extLst>
            </p:cNvPr>
            <p:cNvGrpSpPr/>
            <p:nvPr/>
          </p:nvGrpSpPr>
          <p:grpSpPr>
            <a:xfrm>
              <a:off x="3119215" y="6312144"/>
              <a:ext cx="681775" cy="618267"/>
              <a:chOff x="3119215" y="6312144"/>
              <a:chExt cx="681775" cy="618267"/>
            </a:xfrm>
          </p:grpSpPr>
          <p:sp>
            <p:nvSpPr>
              <p:cNvPr id="42" name="Volný tvar: obrazec 41">
                <a:extLst>
                  <a:ext uri="{FF2B5EF4-FFF2-40B4-BE49-F238E27FC236}">
                    <a16:creationId xmlns:a16="http://schemas.microsoft.com/office/drawing/2014/main" id="{14001DB2-521A-9F3A-3BF8-BD790F63B1E8}"/>
                  </a:ext>
                </a:extLst>
              </p:cNvPr>
              <p:cNvSpPr/>
              <p:nvPr/>
            </p:nvSpPr>
            <p:spPr>
              <a:xfrm>
                <a:off x="3119215" y="6312144"/>
                <a:ext cx="567662" cy="549587"/>
              </a:xfrm>
              <a:custGeom>
                <a:avLst/>
                <a:gdLst>
                  <a:gd name="csX0" fmla="*/ 166487 w 567662"/>
                  <a:gd name="csY0" fmla="*/ 343390 h 549587"/>
                  <a:gd name="csX1" fmla="*/ 219661 w 567662"/>
                  <a:gd name="csY1" fmla="*/ 226548 h 549587"/>
                  <a:gd name="csX2" fmla="*/ 224506 w 567662"/>
                  <a:gd name="csY2" fmla="*/ 344670 h 549587"/>
                  <a:gd name="csX3" fmla="*/ 166491 w 567662"/>
                  <a:gd name="csY3" fmla="*/ 343386 h 549587"/>
                  <a:gd name="csX4" fmla="*/ 282694 w 567662"/>
                  <a:gd name="csY4" fmla="*/ 179955 h 549587"/>
                  <a:gd name="csX5" fmla="*/ 312866 w 567662"/>
                  <a:gd name="csY5" fmla="*/ 216918 h 549587"/>
                  <a:gd name="csX6" fmla="*/ 282694 w 567662"/>
                  <a:gd name="csY6" fmla="*/ 253876 h 549587"/>
                  <a:gd name="csX7" fmla="*/ 252518 w 567662"/>
                  <a:gd name="csY7" fmla="*/ 216918 h 549587"/>
                  <a:gd name="csX8" fmla="*/ 282694 w 567662"/>
                  <a:gd name="csY8" fmla="*/ 179955 h 549587"/>
                  <a:gd name="csX9" fmla="*/ 88237 w 567662"/>
                  <a:gd name="csY9" fmla="*/ 120218 h 549587"/>
                  <a:gd name="csX10" fmla="*/ 217276 w 567662"/>
                  <a:gd name="csY10" fmla="*/ 119985 h 549587"/>
                  <a:gd name="csX11" fmla="*/ 235985 w 567662"/>
                  <a:gd name="csY11" fmla="*/ 142553 h 549587"/>
                  <a:gd name="csX12" fmla="*/ 108423 w 567662"/>
                  <a:gd name="csY12" fmla="*/ 141660 h 549587"/>
                  <a:gd name="csX13" fmla="*/ 114599 w 567662"/>
                  <a:gd name="csY13" fmla="*/ 446791 h 549587"/>
                  <a:gd name="csX14" fmla="*/ 218754 w 567662"/>
                  <a:gd name="csY14" fmla="*/ 446442 h 549587"/>
                  <a:gd name="csX15" fmla="*/ 301845 w 567662"/>
                  <a:gd name="csY15" fmla="*/ 467425 h 549587"/>
                  <a:gd name="csX16" fmla="*/ 88147 w 567662"/>
                  <a:gd name="csY16" fmla="*/ 469888 h 549587"/>
                  <a:gd name="csX17" fmla="*/ 88237 w 567662"/>
                  <a:gd name="csY17" fmla="*/ 120218 h 549587"/>
                  <a:gd name="csX18" fmla="*/ 351314 w 567662"/>
                  <a:gd name="csY18" fmla="*/ 144235 h 549587"/>
                  <a:gd name="csX19" fmla="*/ 253167 w 567662"/>
                  <a:gd name="csY19" fmla="*/ 141566 h 549587"/>
                  <a:gd name="csX20" fmla="*/ 250981 w 567662"/>
                  <a:gd name="csY20" fmla="*/ 117207 h 549587"/>
                  <a:gd name="csX21" fmla="*/ 477432 w 567662"/>
                  <a:gd name="csY21" fmla="*/ 124014 h 549587"/>
                  <a:gd name="csX22" fmla="*/ 470764 w 567662"/>
                  <a:gd name="csY22" fmla="*/ 310332 h 549587"/>
                  <a:gd name="csX23" fmla="*/ 448872 w 567662"/>
                  <a:gd name="csY23" fmla="*/ 266506 h 549587"/>
                  <a:gd name="csX24" fmla="*/ 381730 w 567662"/>
                  <a:gd name="csY24" fmla="*/ 265418 h 549587"/>
                  <a:gd name="csX25" fmla="*/ 375760 w 567662"/>
                  <a:gd name="csY25" fmla="*/ 390504 h 549587"/>
                  <a:gd name="csX26" fmla="*/ 282570 w 567662"/>
                  <a:gd name="csY26" fmla="*/ 386513 h 549587"/>
                  <a:gd name="csX27" fmla="*/ 344598 w 567662"/>
                  <a:gd name="csY27" fmla="*/ 369686 h 549587"/>
                  <a:gd name="csX28" fmla="*/ 351318 w 567662"/>
                  <a:gd name="csY28" fmla="*/ 144235 h 549587"/>
                  <a:gd name="csX29" fmla="*/ 87 w 567662"/>
                  <a:gd name="csY29" fmla="*/ 112034 h 549587"/>
                  <a:gd name="csX30" fmla="*/ 1407 w 567662"/>
                  <a:gd name="csY30" fmla="*/ 545672 h 549587"/>
                  <a:gd name="csX31" fmla="*/ 295387 w 567662"/>
                  <a:gd name="csY31" fmla="*/ 549588 h 549587"/>
                  <a:gd name="csX32" fmla="*/ 372977 w 567662"/>
                  <a:gd name="csY32" fmla="*/ 453095 h 549587"/>
                  <a:gd name="csX33" fmla="*/ 566954 w 567662"/>
                  <a:gd name="csY33" fmla="*/ 102636 h 549587"/>
                  <a:gd name="csX34" fmla="*/ 480304 w 567662"/>
                  <a:gd name="csY34" fmla="*/ 94752 h 549587"/>
                  <a:gd name="csX35" fmla="*/ 471188 w 567662"/>
                  <a:gd name="csY35" fmla="*/ 1920 h 549587"/>
                  <a:gd name="csX36" fmla="*/ 163836 w 567662"/>
                  <a:gd name="csY36" fmla="*/ 1 h 549587"/>
                  <a:gd name="csX37" fmla="*/ 87 w 567662"/>
                  <a:gd name="csY37" fmla="*/ 112034 h 5495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</a:cxnLst>
                <a:rect l="l" t="t" r="r" b="b"/>
                <a:pathLst>
                  <a:path w="567662" h="549587">
                    <a:moveTo>
                      <a:pt x="166487" y="343390"/>
                    </a:moveTo>
                    <a:cubicBezTo>
                      <a:pt x="160765" y="281637"/>
                      <a:pt x="157596" y="228234"/>
                      <a:pt x="219661" y="226548"/>
                    </a:cubicBezTo>
                    <a:lnTo>
                      <a:pt x="224506" y="344670"/>
                    </a:lnTo>
                    <a:lnTo>
                      <a:pt x="166491" y="343386"/>
                    </a:lnTo>
                    <a:close/>
                    <a:moveTo>
                      <a:pt x="282694" y="179955"/>
                    </a:moveTo>
                    <a:cubicBezTo>
                      <a:pt x="313470" y="181746"/>
                      <a:pt x="312866" y="196505"/>
                      <a:pt x="312866" y="216918"/>
                    </a:cubicBezTo>
                    <a:cubicBezTo>
                      <a:pt x="312866" y="237331"/>
                      <a:pt x="312986" y="253280"/>
                      <a:pt x="282694" y="253876"/>
                    </a:cubicBezTo>
                    <a:cubicBezTo>
                      <a:pt x="252398" y="254473"/>
                      <a:pt x="252518" y="237331"/>
                      <a:pt x="252518" y="216918"/>
                    </a:cubicBezTo>
                    <a:cubicBezTo>
                      <a:pt x="252518" y="196505"/>
                      <a:pt x="251914" y="178168"/>
                      <a:pt x="282694" y="179955"/>
                    </a:cubicBezTo>
                    <a:close/>
                    <a:moveTo>
                      <a:pt x="88237" y="120218"/>
                    </a:moveTo>
                    <a:lnTo>
                      <a:pt x="217276" y="119985"/>
                    </a:lnTo>
                    <a:cubicBezTo>
                      <a:pt x="245449" y="127528"/>
                      <a:pt x="246863" y="138187"/>
                      <a:pt x="235985" y="142553"/>
                    </a:cubicBezTo>
                    <a:lnTo>
                      <a:pt x="108423" y="141660"/>
                    </a:lnTo>
                    <a:lnTo>
                      <a:pt x="114599" y="446791"/>
                    </a:lnTo>
                    <a:cubicBezTo>
                      <a:pt x="148986" y="447245"/>
                      <a:pt x="184198" y="446596"/>
                      <a:pt x="218754" y="446442"/>
                    </a:cubicBezTo>
                    <a:cubicBezTo>
                      <a:pt x="305628" y="446040"/>
                      <a:pt x="286725" y="445094"/>
                      <a:pt x="301845" y="467425"/>
                    </a:cubicBezTo>
                    <a:lnTo>
                      <a:pt x="88147" y="469888"/>
                    </a:lnTo>
                    <a:lnTo>
                      <a:pt x="88237" y="120218"/>
                    </a:lnTo>
                    <a:close/>
                    <a:moveTo>
                      <a:pt x="351314" y="144235"/>
                    </a:moveTo>
                    <a:cubicBezTo>
                      <a:pt x="285986" y="136952"/>
                      <a:pt x="256339" y="141487"/>
                      <a:pt x="253167" y="141566"/>
                    </a:cubicBezTo>
                    <a:cubicBezTo>
                      <a:pt x="249477" y="141656"/>
                      <a:pt x="265223" y="136805"/>
                      <a:pt x="250981" y="117207"/>
                    </a:cubicBezTo>
                    <a:lnTo>
                      <a:pt x="477432" y="124014"/>
                    </a:lnTo>
                    <a:cubicBezTo>
                      <a:pt x="477780" y="180931"/>
                      <a:pt x="489162" y="262204"/>
                      <a:pt x="470764" y="310332"/>
                    </a:cubicBezTo>
                    <a:lnTo>
                      <a:pt x="448872" y="266506"/>
                    </a:lnTo>
                    <a:lnTo>
                      <a:pt x="381730" y="265418"/>
                    </a:lnTo>
                    <a:lnTo>
                      <a:pt x="375760" y="390504"/>
                    </a:lnTo>
                    <a:cubicBezTo>
                      <a:pt x="340417" y="395194"/>
                      <a:pt x="310676" y="396816"/>
                      <a:pt x="282570" y="386513"/>
                    </a:cubicBezTo>
                    <a:cubicBezTo>
                      <a:pt x="311081" y="363803"/>
                      <a:pt x="307972" y="373369"/>
                      <a:pt x="344598" y="369686"/>
                    </a:cubicBezTo>
                    <a:cubicBezTo>
                      <a:pt x="352611" y="301716"/>
                      <a:pt x="345711" y="214778"/>
                      <a:pt x="351318" y="144235"/>
                    </a:cubicBezTo>
                    <a:close/>
                    <a:moveTo>
                      <a:pt x="87" y="112034"/>
                    </a:moveTo>
                    <a:lnTo>
                      <a:pt x="1407" y="545672"/>
                    </a:lnTo>
                    <a:lnTo>
                      <a:pt x="295387" y="549588"/>
                    </a:lnTo>
                    <a:lnTo>
                      <a:pt x="372977" y="453095"/>
                    </a:lnTo>
                    <a:cubicBezTo>
                      <a:pt x="555344" y="250081"/>
                      <a:pt x="571904" y="318577"/>
                      <a:pt x="566954" y="102636"/>
                    </a:cubicBezTo>
                    <a:lnTo>
                      <a:pt x="480304" y="94752"/>
                    </a:lnTo>
                    <a:cubicBezTo>
                      <a:pt x="463564" y="59520"/>
                      <a:pt x="470386" y="47052"/>
                      <a:pt x="471188" y="1920"/>
                    </a:cubicBezTo>
                    <a:lnTo>
                      <a:pt x="163836" y="1"/>
                    </a:lnTo>
                    <a:cubicBezTo>
                      <a:pt x="87956" y="-258"/>
                      <a:pt x="-3216" y="50100"/>
                      <a:pt x="87" y="112034"/>
                    </a:cubicBezTo>
                    <a:close/>
                  </a:path>
                </a:pathLst>
              </a:custGeom>
              <a:solidFill>
                <a:srgbClr val="347333"/>
              </a:solidFill>
              <a:ln w="37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43" name="Volný tvar: obrazec 42">
                <a:extLst>
                  <a:ext uri="{FF2B5EF4-FFF2-40B4-BE49-F238E27FC236}">
                    <a16:creationId xmlns:a16="http://schemas.microsoft.com/office/drawing/2014/main" id="{F53933C1-A2F0-686F-9A4A-51F20EB58C14}"/>
                  </a:ext>
                </a:extLst>
              </p:cNvPr>
              <p:cNvSpPr/>
              <p:nvPr/>
            </p:nvSpPr>
            <p:spPr>
              <a:xfrm>
                <a:off x="3474965" y="6576536"/>
                <a:ext cx="298701" cy="304012"/>
              </a:xfrm>
              <a:custGeom>
                <a:avLst/>
                <a:gdLst>
                  <a:gd name="csX0" fmla="*/ 0 w 298701"/>
                  <a:gd name="csY0" fmla="*/ 237788 h 304012"/>
                  <a:gd name="csX1" fmla="*/ 74815 w 298701"/>
                  <a:gd name="csY1" fmla="*/ 304012 h 304012"/>
                  <a:gd name="csX2" fmla="*/ 298701 w 298701"/>
                  <a:gd name="csY2" fmla="*/ 72844 h 304012"/>
                  <a:gd name="csX3" fmla="*/ 227265 w 298701"/>
                  <a:gd name="csY3" fmla="*/ 0 h 304012"/>
                  <a:gd name="csX4" fmla="*/ 0 w 298701"/>
                  <a:gd name="csY4" fmla="*/ 237788 h 3040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98701" h="304012">
                    <a:moveTo>
                      <a:pt x="0" y="237788"/>
                    </a:moveTo>
                    <a:cubicBezTo>
                      <a:pt x="9918" y="268600"/>
                      <a:pt x="44017" y="300915"/>
                      <a:pt x="74815" y="304012"/>
                    </a:cubicBezTo>
                    <a:cubicBezTo>
                      <a:pt x="116518" y="261613"/>
                      <a:pt x="230164" y="152306"/>
                      <a:pt x="298701" y="72844"/>
                    </a:cubicBezTo>
                    <a:cubicBezTo>
                      <a:pt x="260677" y="55292"/>
                      <a:pt x="244376" y="40984"/>
                      <a:pt x="227265" y="0"/>
                    </a:cubicBezTo>
                    <a:cubicBezTo>
                      <a:pt x="186027" y="39561"/>
                      <a:pt x="38062" y="192254"/>
                      <a:pt x="0" y="237788"/>
                    </a:cubicBezTo>
                    <a:close/>
                  </a:path>
                </a:pathLst>
              </a:custGeom>
              <a:solidFill>
                <a:srgbClr val="213C5A"/>
              </a:solidFill>
              <a:ln w="37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44" name="Volný tvar: obrazec 43">
                <a:extLst>
                  <a:ext uri="{FF2B5EF4-FFF2-40B4-BE49-F238E27FC236}">
                    <a16:creationId xmlns:a16="http://schemas.microsoft.com/office/drawing/2014/main" id="{A33003F0-BD01-DC5E-A412-3B176A875059}"/>
                  </a:ext>
                </a:extLst>
              </p:cNvPr>
              <p:cNvSpPr/>
              <p:nvPr/>
            </p:nvSpPr>
            <p:spPr>
              <a:xfrm>
                <a:off x="3505317" y="6452737"/>
                <a:ext cx="62170" cy="106149"/>
              </a:xfrm>
              <a:custGeom>
                <a:avLst/>
                <a:gdLst>
                  <a:gd name="csX0" fmla="*/ 1451 w 62170"/>
                  <a:gd name="csY0" fmla="*/ 101415 h 106149"/>
                  <a:gd name="csX1" fmla="*/ 62170 w 62170"/>
                  <a:gd name="csY1" fmla="*/ 106149 h 106149"/>
                  <a:gd name="csX2" fmla="*/ 61083 w 62170"/>
                  <a:gd name="csY2" fmla="*/ 0 h 106149"/>
                  <a:gd name="csX3" fmla="*/ 0 w 62170"/>
                  <a:gd name="csY3" fmla="*/ 353 h 1061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62170" h="106149">
                    <a:moveTo>
                      <a:pt x="1451" y="101415"/>
                    </a:moveTo>
                    <a:lnTo>
                      <a:pt x="62170" y="106149"/>
                    </a:lnTo>
                    <a:lnTo>
                      <a:pt x="61083" y="0"/>
                    </a:lnTo>
                    <a:lnTo>
                      <a:pt x="0" y="353"/>
                    </a:lnTo>
                    <a:close/>
                  </a:path>
                </a:pathLst>
              </a:custGeom>
              <a:solidFill>
                <a:srgbClr val="347333"/>
              </a:solidFill>
              <a:ln w="37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45" name="Volný tvar: obrazec 44">
                <a:extLst>
                  <a:ext uri="{FF2B5EF4-FFF2-40B4-BE49-F238E27FC236}">
                    <a16:creationId xmlns:a16="http://schemas.microsoft.com/office/drawing/2014/main" id="{0A4BD01F-714D-9102-5AA1-D43AD6692511}"/>
                  </a:ext>
                </a:extLst>
              </p:cNvPr>
              <p:cNvSpPr/>
              <p:nvPr/>
            </p:nvSpPr>
            <p:spPr>
              <a:xfrm>
                <a:off x="3707555" y="6549140"/>
                <a:ext cx="93435" cy="91705"/>
              </a:xfrm>
              <a:custGeom>
                <a:avLst/>
                <a:gdLst>
                  <a:gd name="csX0" fmla="*/ 4 w 93435"/>
                  <a:gd name="csY0" fmla="*/ 14800 h 91705"/>
                  <a:gd name="csX1" fmla="*/ 74549 w 93435"/>
                  <a:gd name="csY1" fmla="*/ 91706 h 91705"/>
                  <a:gd name="csX2" fmla="*/ 91885 w 93435"/>
                  <a:gd name="csY2" fmla="*/ 39080 h 91705"/>
                  <a:gd name="csX3" fmla="*/ 0 w 93435"/>
                  <a:gd name="csY3" fmla="*/ 14800 h 917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93435" h="91705">
                    <a:moveTo>
                      <a:pt x="4" y="14800"/>
                    </a:moveTo>
                    <a:cubicBezTo>
                      <a:pt x="10245" y="64054"/>
                      <a:pt x="50080" y="87219"/>
                      <a:pt x="74549" y="91706"/>
                    </a:cubicBezTo>
                    <a:cubicBezTo>
                      <a:pt x="88517" y="77161"/>
                      <a:pt x="97127" y="72686"/>
                      <a:pt x="91885" y="39080"/>
                    </a:cubicBezTo>
                    <a:cubicBezTo>
                      <a:pt x="87752" y="12611"/>
                      <a:pt x="51959" y="-19276"/>
                      <a:pt x="0" y="14800"/>
                    </a:cubicBezTo>
                    <a:close/>
                  </a:path>
                </a:pathLst>
              </a:custGeom>
              <a:solidFill>
                <a:srgbClr val="213C5A"/>
              </a:solidFill>
              <a:ln w="37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46" name="Volný tvar: obrazec 45">
                <a:extLst>
                  <a:ext uri="{FF2B5EF4-FFF2-40B4-BE49-F238E27FC236}">
                    <a16:creationId xmlns:a16="http://schemas.microsoft.com/office/drawing/2014/main" id="{BEE438BD-142E-96E0-91C6-9B6B15D22226}"/>
                  </a:ext>
                </a:extLst>
              </p:cNvPr>
              <p:cNvSpPr/>
              <p:nvPr/>
            </p:nvSpPr>
            <p:spPr>
              <a:xfrm>
                <a:off x="3427131" y="6832432"/>
                <a:ext cx="106576" cy="97979"/>
              </a:xfrm>
              <a:custGeom>
                <a:avLst/>
                <a:gdLst>
                  <a:gd name="csX0" fmla="*/ 4 w 106576"/>
                  <a:gd name="csY0" fmla="*/ 97980 h 97979"/>
                  <a:gd name="csX1" fmla="*/ 106577 w 106576"/>
                  <a:gd name="csY1" fmla="*/ 63150 h 97979"/>
                  <a:gd name="csX2" fmla="*/ 32508 w 106576"/>
                  <a:gd name="csY2" fmla="*/ 0 h 97979"/>
                  <a:gd name="csX3" fmla="*/ 0 w 106576"/>
                  <a:gd name="csY3" fmla="*/ 97980 h 9797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06576" h="97979">
                    <a:moveTo>
                      <a:pt x="4" y="97980"/>
                    </a:moveTo>
                    <a:cubicBezTo>
                      <a:pt x="43271" y="85173"/>
                      <a:pt x="62016" y="78149"/>
                      <a:pt x="106577" y="63150"/>
                    </a:cubicBezTo>
                    <a:cubicBezTo>
                      <a:pt x="76761" y="53921"/>
                      <a:pt x="46000" y="32480"/>
                      <a:pt x="32508" y="0"/>
                    </a:cubicBezTo>
                    <a:lnTo>
                      <a:pt x="0" y="97980"/>
                    </a:lnTo>
                    <a:close/>
                  </a:path>
                </a:pathLst>
              </a:custGeom>
              <a:solidFill>
                <a:srgbClr val="213C5A"/>
              </a:solidFill>
              <a:ln w="37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47" name="Volný tvar: obrazec 46">
                <a:extLst>
                  <a:ext uri="{FF2B5EF4-FFF2-40B4-BE49-F238E27FC236}">
                    <a16:creationId xmlns:a16="http://schemas.microsoft.com/office/drawing/2014/main" id="{7C7FCEE5-4C69-9980-9650-0C3B533EEEF7}"/>
                  </a:ext>
                </a:extLst>
              </p:cNvPr>
              <p:cNvSpPr/>
              <p:nvPr/>
            </p:nvSpPr>
            <p:spPr>
              <a:xfrm>
                <a:off x="3607315" y="6321238"/>
                <a:ext cx="68575" cy="69532"/>
              </a:xfrm>
              <a:custGeom>
                <a:avLst/>
                <a:gdLst>
                  <a:gd name="csX0" fmla="*/ 3870 w 68575"/>
                  <a:gd name="csY0" fmla="*/ 69529 h 69532"/>
                  <a:gd name="csX1" fmla="*/ 68575 w 68575"/>
                  <a:gd name="csY1" fmla="*/ 68466 h 69532"/>
                  <a:gd name="csX2" fmla="*/ 44275 w 68575"/>
                  <a:gd name="csY2" fmla="*/ 31331 h 69532"/>
                  <a:gd name="csX3" fmla="*/ 0 w 68575"/>
                  <a:gd name="csY3" fmla="*/ 0 h 69532"/>
                  <a:gd name="csX4" fmla="*/ 3870 w 68575"/>
                  <a:gd name="csY4" fmla="*/ 69532 h 695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68575" h="69532">
                    <a:moveTo>
                      <a:pt x="3870" y="69529"/>
                    </a:moveTo>
                    <a:lnTo>
                      <a:pt x="68575" y="68466"/>
                    </a:lnTo>
                    <a:cubicBezTo>
                      <a:pt x="58919" y="49228"/>
                      <a:pt x="59838" y="48815"/>
                      <a:pt x="44275" y="31331"/>
                    </a:cubicBezTo>
                    <a:cubicBezTo>
                      <a:pt x="17426" y="1190"/>
                      <a:pt x="32984" y="15191"/>
                      <a:pt x="0" y="0"/>
                    </a:cubicBezTo>
                    <a:lnTo>
                      <a:pt x="3870" y="69532"/>
                    </a:lnTo>
                    <a:close/>
                  </a:path>
                </a:pathLst>
              </a:custGeom>
              <a:solidFill>
                <a:srgbClr val="347333"/>
              </a:solidFill>
              <a:ln w="37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cs-CZ"/>
              </a:p>
            </p:txBody>
          </p:sp>
        </p:grpSp>
        <p:grpSp>
          <p:nvGrpSpPr>
            <p:cNvPr id="48" name="Grafický objekt 5">
              <a:extLst>
                <a:ext uri="{FF2B5EF4-FFF2-40B4-BE49-F238E27FC236}">
                  <a16:creationId xmlns:a16="http://schemas.microsoft.com/office/drawing/2014/main" id="{8378EA09-A8D3-1978-F2DB-1326DB7B7B5D}"/>
                </a:ext>
              </a:extLst>
            </p:cNvPr>
            <p:cNvGrpSpPr/>
            <p:nvPr/>
          </p:nvGrpSpPr>
          <p:grpSpPr>
            <a:xfrm>
              <a:off x="4876562" y="6232688"/>
              <a:ext cx="661558" cy="674156"/>
              <a:chOff x="4876562" y="6232688"/>
              <a:chExt cx="661558" cy="674156"/>
            </a:xfrm>
          </p:grpSpPr>
          <p:sp>
            <p:nvSpPr>
              <p:cNvPr id="49" name="Ovál 48">
                <a:extLst>
                  <a:ext uri="{FF2B5EF4-FFF2-40B4-BE49-F238E27FC236}">
                    <a16:creationId xmlns:a16="http://schemas.microsoft.com/office/drawing/2014/main" id="{8BBAE3F2-3672-00F4-A830-37776CB0E6A8}"/>
                  </a:ext>
                </a:extLst>
              </p:cNvPr>
              <p:cNvSpPr/>
              <p:nvPr/>
            </p:nvSpPr>
            <p:spPr>
              <a:xfrm>
                <a:off x="5130689" y="6267185"/>
                <a:ext cx="206051" cy="226160"/>
              </a:xfrm>
              <a:prstGeom prst="ellipse">
                <a:avLst/>
              </a:prstGeom>
              <a:solidFill>
                <a:srgbClr val="FEFEFE"/>
              </a:solidFill>
              <a:ln w="37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50" name="Volný tvar: obrazec 49">
                <a:extLst>
                  <a:ext uri="{FF2B5EF4-FFF2-40B4-BE49-F238E27FC236}">
                    <a16:creationId xmlns:a16="http://schemas.microsoft.com/office/drawing/2014/main" id="{02E3F795-33CB-0494-9CD4-2D41F62B17C5}"/>
                  </a:ext>
                </a:extLst>
              </p:cNvPr>
              <p:cNvSpPr/>
              <p:nvPr/>
            </p:nvSpPr>
            <p:spPr>
              <a:xfrm>
                <a:off x="5039441" y="6232688"/>
                <a:ext cx="344454" cy="338682"/>
              </a:xfrm>
              <a:custGeom>
                <a:avLst/>
                <a:gdLst>
                  <a:gd name="csX0" fmla="*/ 169131 w 344454"/>
                  <a:gd name="csY0" fmla="*/ 338682 h 338682"/>
                  <a:gd name="csX1" fmla="*/ 215645 w 344454"/>
                  <a:gd name="csY1" fmla="*/ 279651 h 338682"/>
                  <a:gd name="csX2" fmla="*/ 266862 w 344454"/>
                  <a:gd name="csY2" fmla="*/ 261067 h 338682"/>
                  <a:gd name="csX3" fmla="*/ 169094 w 344454"/>
                  <a:gd name="csY3" fmla="*/ 62 h 338682"/>
                  <a:gd name="csX4" fmla="*/ 81165 w 344454"/>
                  <a:gd name="csY4" fmla="*/ 262722 h 338682"/>
                  <a:gd name="csX5" fmla="*/ 140358 w 344454"/>
                  <a:gd name="csY5" fmla="*/ 279351 h 338682"/>
                  <a:gd name="csX6" fmla="*/ 169135 w 344454"/>
                  <a:gd name="csY6" fmla="*/ 338679 h 338682"/>
                  <a:gd name="csX7" fmla="*/ 144160 w 344454"/>
                  <a:gd name="csY7" fmla="*/ 166545 h 338682"/>
                  <a:gd name="csX8" fmla="*/ 144397 w 344454"/>
                  <a:gd name="csY8" fmla="*/ 167025 h 338682"/>
                  <a:gd name="csX9" fmla="*/ 162449 w 344454"/>
                  <a:gd name="csY9" fmla="*/ 202171 h 338682"/>
                  <a:gd name="csX10" fmla="*/ 195351 w 344454"/>
                  <a:gd name="csY10" fmla="*/ 214767 h 338682"/>
                  <a:gd name="csX11" fmla="*/ 241674 w 344454"/>
                  <a:gd name="csY11" fmla="*/ 196776 h 338682"/>
                  <a:gd name="csX12" fmla="*/ 241674 w 344454"/>
                  <a:gd name="csY12" fmla="*/ 217887 h 338682"/>
                  <a:gd name="csX13" fmla="*/ 218034 w 344454"/>
                  <a:gd name="csY13" fmla="*/ 230081 h 338682"/>
                  <a:gd name="csX14" fmla="*/ 192115 w 344454"/>
                  <a:gd name="csY14" fmla="*/ 233956 h 338682"/>
                  <a:gd name="csX15" fmla="*/ 172585 w 344454"/>
                  <a:gd name="csY15" fmla="*/ 231718 h 338682"/>
                  <a:gd name="csX16" fmla="*/ 155695 w 344454"/>
                  <a:gd name="csY16" fmla="*/ 225163 h 338682"/>
                  <a:gd name="csX17" fmla="*/ 141641 w 344454"/>
                  <a:gd name="csY17" fmla="*/ 214688 h 338682"/>
                  <a:gd name="csX18" fmla="*/ 130417 w 344454"/>
                  <a:gd name="csY18" fmla="*/ 200616 h 338682"/>
                  <a:gd name="csX19" fmla="*/ 122111 w 344454"/>
                  <a:gd name="csY19" fmla="*/ 183185 h 338682"/>
                  <a:gd name="csX20" fmla="*/ 117678 w 344454"/>
                  <a:gd name="csY20" fmla="*/ 167029 h 338682"/>
                  <a:gd name="csX21" fmla="*/ 117678 w 344454"/>
                  <a:gd name="csY21" fmla="*/ 166549 h 338682"/>
                  <a:gd name="csX22" fmla="*/ 100350 w 344454"/>
                  <a:gd name="csY22" fmla="*/ 166549 h 338682"/>
                  <a:gd name="csX23" fmla="*/ 103744 w 344454"/>
                  <a:gd name="csY23" fmla="*/ 149278 h 338682"/>
                  <a:gd name="csX24" fmla="*/ 115923 w 344454"/>
                  <a:gd name="csY24" fmla="*/ 149278 h 338682"/>
                  <a:gd name="csX25" fmla="*/ 115923 w 344454"/>
                  <a:gd name="csY25" fmla="*/ 137602 h 338682"/>
                  <a:gd name="csX26" fmla="*/ 116160 w 344454"/>
                  <a:gd name="csY26" fmla="*/ 136806 h 338682"/>
                  <a:gd name="csX27" fmla="*/ 100350 w 344454"/>
                  <a:gd name="csY27" fmla="*/ 136806 h 338682"/>
                  <a:gd name="csX28" fmla="*/ 103744 w 344454"/>
                  <a:gd name="csY28" fmla="*/ 119532 h 338682"/>
                  <a:gd name="csX29" fmla="*/ 117922 w 344454"/>
                  <a:gd name="csY29" fmla="*/ 119532 h 338682"/>
                  <a:gd name="csX30" fmla="*/ 117922 w 344454"/>
                  <a:gd name="csY30" fmla="*/ 118811 h 338682"/>
                  <a:gd name="csX31" fmla="*/ 142799 w 344454"/>
                  <a:gd name="csY31" fmla="*/ 69436 h 338682"/>
                  <a:gd name="csX32" fmla="*/ 193037 w 344454"/>
                  <a:gd name="csY32" fmla="*/ 51884 h 338682"/>
                  <a:gd name="csX33" fmla="*/ 241434 w 344454"/>
                  <a:gd name="csY33" fmla="*/ 62438 h 338682"/>
                  <a:gd name="csX34" fmla="*/ 241434 w 344454"/>
                  <a:gd name="csY34" fmla="*/ 85471 h 338682"/>
                  <a:gd name="csX35" fmla="*/ 213883 w 344454"/>
                  <a:gd name="csY35" fmla="*/ 74114 h 338682"/>
                  <a:gd name="csX36" fmla="*/ 191158 w 344454"/>
                  <a:gd name="csY36" fmla="*/ 70356 h 338682"/>
                  <a:gd name="csX37" fmla="*/ 177944 w 344454"/>
                  <a:gd name="csY37" fmla="*/ 72594 h 338682"/>
                  <a:gd name="csX38" fmla="*/ 166120 w 344454"/>
                  <a:gd name="csY38" fmla="*/ 79033 h 338682"/>
                  <a:gd name="csX39" fmla="*/ 156179 w 344454"/>
                  <a:gd name="csY39" fmla="*/ 89188 h 338682"/>
                  <a:gd name="csX40" fmla="*/ 147835 w 344454"/>
                  <a:gd name="csY40" fmla="*/ 104544 h 338682"/>
                  <a:gd name="csX41" fmla="*/ 143921 w 344454"/>
                  <a:gd name="csY41" fmla="*/ 118815 h 338682"/>
                  <a:gd name="csX42" fmla="*/ 143921 w 344454"/>
                  <a:gd name="csY42" fmla="*/ 119535 h 338682"/>
                  <a:gd name="csX43" fmla="*/ 215124 w 344454"/>
                  <a:gd name="csY43" fmla="*/ 119535 h 338682"/>
                  <a:gd name="csX44" fmla="*/ 211611 w 344454"/>
                  <a:gd name="csY44" fmla="*/ 136810 h 338682"/>
                  <a:gd name="csX45" fmla="*/ 142049 w 344454"/>
                  <a:gd name="csY45" fmla="*/ 136810 h 338682"/>
                  <a:gd name="csX46" fmla="*/ 142049 w 344454"/>
                  <a:gd name="csY46" fmla="*/ 141368 h 338682"/>
                  <a:gd name="csX47" fmla="*/ 142285 w 344454"/>
                  <a:gd name="csY47" fmla="*/ 148561 h 338682"/>
                  <a:gd name="csX48" fmla="*/ 142285 w 344454"/>
                  <a:gd name="csY48" fmla="*/ 149282 h 338682"/>
                  <a:gd name="csX49" fmla="*/ 209135 w 344454"/>
                  <a:gd name="csY49" fmla="*/ 149282 h 338682"/>
                  <a:gd name="csX50" fmla="*/ 205742 w 344454"/>
                  <a:gd name="csY50" fmla="*/ 166552 h 338682"/>
                  <a:gd name="csX51" fmla="*/ 144164 w 344454"/>
                  <a:gd name="csY51" fmla="*/ 166552 h 3386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</a:cxnLst>
                <a:rect l="l" t="t" r="r" b="b"/>
                <a:pathLst>
                  <a:path w="344454" h="338682">
                    <a:moveTo>
                      <a:pt x="169131" y="338682"/>
                    </a:moveTo>
                    <a:cubicBezTo>
                      <a:pt x="185222" y="327607"/>
                      <a:pt x="201148" y="309446"/>
                      <a:pt x="215645" y="279651"/>
                    </a:cubicBezTo>
                    <a:cubicBezTo>
                      <a:pt x="236717" y="274489"/>
                      <a:pt x="247722" y="271575"/>
                      <a:pt x="266862" y="261067"/>
                    </a:cubicBezTo>
                    <a:cubicBezTo>
                      <a:pt x="399617" y="188197"/>
                      <a:pt x="358799" y="-3941"/>
                      <a:pt x="169094" y="62"/>
                    </a:cubicBezTo>
                    <a:cubicBezTo>
                      <a:pt x="-7787" y="3793"/>
                      <a:pt x="-60372" y="203410"/>
                      <a:pt x="81165" y="262722"/>
                    </a:cubicBezTo>
                    <a:cubicBezTo>
                      <a:pt x="121072" y="279448"/>
                      <a:pt x="129360" y="276741"/>
                      <a:pt x="140358" y="279351"/>
                    </a:cubicBezTo>
                    <a:cubicBezTo>
                      <a:pt x="142083" y="293321"/>
                      <a:pt x="149602" y="317383"/>
                      <a:pt x="169135" y="338679"/>
                    </a:cubicBezTo>
                    <a:close/>
                    <a:moveTo>
                      <a:pt x="144160" y="166545"/>
                    </a:moveTo>
                    <a:lnTo>
                      <a:pt x="144397" y="167025"/>
                    </a:lnTo>
                    <a:cubicBezTo>
                      <a:pt x="147434" y="182058"/>
                      <a:pt x="153427" y="193813"/>
                      <a:pt x="162449" y="202171"/>
                    </a:cubicBezTo>
                    <a:cubicBezTo>
                      <a:pt x="171434" y="210569"/>
                      <a:pt x="182413" y="214767"/>
                      <a:pt x="195351" y="214767"/>
                    </a:cubicBezTo>
                    <a:cubicBezTo>
                      <a:pt x="210084" y="214767"/>
                      <a:pt x="225500" y="208771"/>
                      <a:pt x="241674" y="196776"/>
                    </a:cubicBezTo>
                    <a:lnTo>
                      <a:pt x="241674" y="217887"/>
                    </a:lnTo>
                    <a:cubicBezTo>
                      <a:pt x="233488" y="223443"/>
                      <a:pt x="225616" y="227525"/>
                      <a:pt x="218034" y="230081"/>
                    </a:cubicBezTo>
                    <a:cubicBezTo>
                      <a:pt x="210486" y="232679"/>
                      <a:pt x="201861" y="233956"/>
                      <a:pt x="192115" y="233956"/>
                    </a:cubicBezTo>
                    <a:cubicBezTo>
                      <a:pt x="185166" y="233956"/>
                      <a:pt x="178656" y="233197"/>
                      <a:pt x="172585" y="231718"/>
                    </a:cubicBezTo>
                    <a:cubicBezTo>
                      <a:pt x="166514" y="230239"/>
                      <a:pt x="160885" y="228080"/>
                      <a:pt x="155695" y="225163"/>
                    </a:cubicBezTo>
                    <a:cubicBezTo>
                      <a:pt x="150543" y="222283"/>
                      <a:pt x="145833" y="218803"/>
                      <a:pt x="141641" y="214688"/>
                    </a:cubicBezTo>
                    <a:cubicBezTo>
                      <a:pt x="137407" y="210611"/>
                      <a:pt x="133691" y="205891"/>
                      <a:pt x="130417" y="200616"/>
                    </a:cubicBezTo>
                    <a:cubicBezTo>
                      <a:pt x="127143" y="195300"/>
                      <a:pt x="124387" y="189500"/>
                      <a:pt x="122111" y="183185"/>
                    </a:cubicBezTo>
                    <a:cubicBezTo>
                      <a:pt x="119152" y="174827"/>
                      <a:pt x="117678" y="169428"/>
                      <a:pt x="117678" y="167029"/>
                    </a:cubicBezTo>
                    <a:lnTo>
                      <a:pt x="117678" y="166549"/>
                    </a:lnTo>
                    <a:lnTo>
                      <a:pt x="100350" y="166549"/>
                    </a:lnTo>
                    <a:lnTo>
                      <a:pt x="103744" y="149278"/>
                    </a:lnTo>
                    <a:lnTo>
                      <a:pt x="115923" y="149278"/>
                    </a:lnTo>
                    <a:lnTo>
                      <a:pt x="115923" y="137602"/>
                    </a:lnTo>
                    <a:lnTo>
                      <a:pt x="116160" y="136806"/>
                    </a:lnTo>
                    <a:lnTo>
                      <a:pt x="100350" y="136806"/>
                    </a:lnTo>
                    <a:lnTo>
                      <a:pt x="103744" y="119532"/>
                    </a:lnTo>
                    <a:lnTo>
                      <a:pt x="117922" y="119532"/>
                    </a:lnTo>
                    <a:lnTo>
                      <a:pt x="117922" y="118811"/>
                    </a:lnTo>
                    <a:cubicBezTo>
                      <a:pt x="121353" y="97625"/>
                      <a:pt x="129622" y="81154"/>
                      <a:pt x="142799" y="69436"/>
                    </a:cubicBezTo>
                    <a:cubicBezTo>
                      <a:pt x="155976" y="57719"/>
                      <a:pt x="172709" y="51884"/>
                      <a:pt x="193037" y="51884"/>
                    </a:cubicBezTo>
                    <a:cubicBezTo>
                      <a:pt x="206811" y="51884"/>
                      <a:pt x="222946" y="55402"/>
                      <a:pt x="241434" y="62438"/>
                    </a:cubicBezTo>
                    <a:lnTo>
                      <a:pt x="241434" y="85471"/>
                    </a:lnTo>
                    <a:cubicBezTo>
                      <a:pt x="230574" y="80395"/>
                      <a:pt x="221387" y="76596"/>
                      <a:pt x="213883" y="74114"/>
                    </a:cubicBezTo>
                    <a:cubicBezTo>
                      <a:pt x="206372" y="71595"/>
                      <a:pt x="198789" y="70356"/>
                      <a:pt x="191158" y="70356"/>
                    </a:cubicBezTo>
                    <a:cubicBezTo>
                      <a:pt x="186568" y="70356"/>
                      <a:pt x="182132" y="71114"/>
                      <a:pt x="177944" y="72594"/>
                    </a:cubicBezTo>
                    <a:cubicBezTo>
                      <a:pt x="173710" y="74073"/>
                      <a:pt x="169799" y="76194"/>
                      <a:pt x="166120" y="79033"/>
                    </a:cubicBezTo>
                    <a:cubicBezTo>
                      <a:pt x="162449" y="81833"/>
                      <a:pt x="159134" y="85227"/>
                      <a:pt x="156179" y="89188"/>
                    </a:cubicBezTo>
                    <a:cubicBezTo>
                      <a:pt x="153224" y="93187"/>
                      <a:pt x="150430" y="98304"/>
                      <a:pt x="147835" y="104544"/>
                    </a:cubicBezTo>
                    <a:cubicBezTo>
                      <a:pt x="145237" y="110780"/>
                      <a:pt x="143921" y="115537"/>
                      <a:pt x="143921" y="118815"/>
                    </a:cubicBezTo>
                    <a:lnTo>
                      <a:pt x="143921" y="119535"/>
                    </a:lnTo>
                    <a:lnTo>
                      <a:pt x="215124" y="119535"/>
                    </a:lnTo>
                    <a:lnTo>
                      <a:pt x="211611" y="136810"/>
                    </a:lnTo>
                    <a:lnTo>
                      <a:pt x="142049" y="136810"/>
                    </a:lnTo>
                    <a:lnTo>
                      <a:pt x="142049" y="141368"/>
                    </a:lnTo>
                    <a:lnTo>
                      <a:pt x="142285" y="148561"/>
                    </a:lnTo>
                    <a:lnTo>
                      <a:pt x="142285" y="149282"/>
                    </a:lnTo>
                    <a:lnTo>
                      <a:pt x="209135" y="149282"/>
                    </a:lnTo>
                    <a:lnTo>
                      <a:pt x="205742" y="166552"/>
                    </a:lnTo>
                    <a:lnTo>
                      <a:pt x="144164" y="166552"/>
                    </a:lnTo>
                    <a:close/>
                  </a:path>
                </a:pathLst>
              </a:custGeom>
              <a:solidFill>
                <a:srgbClr val="213C5A"/>
              </a:solidFill>
              <a:ln w="37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51" name="Volný tvar: obrazec 50">
                <a:extLst>
                  <a:ext uri="{FF2B5EF4-FFF2-40B4-BE49-F238E27FC236}">
                    <a16:creationId xmlns:a16="http://schemas.microsoft.com/office/drawing/2014/main" id="{A958FB3F-51CD-56C0-AB5A-7596241A312B}"/>
                  </a:ext>
                </a:extLst>
              </p:cNvPr>
              <p:cNvSpPr/>
              <p:nvPr/>
            </p:nvSpPr>
            <p:spPr>
              <a:xfrm>
                <a:off x="5068704" y="6737898"/>
                <a:ext cx="276239" cy="168946"/>
              </a:xfrm>
              <a:custGeom>
                <a:avLst/>
                <a:gdLst>
                  <a:gd name="csX0" fmla="*/ 275409 w 276239"/>
                  <a:gd name="csY0" fmla="*/ 147884 h 168946"/>
                  <a:gd name="csX1" fmla="*/ 136886 w 276239"/>
                  <a:gd name="csY1" fmla="*/ 34 h 168946"/>
                  <a:gd name="csX2" fmla="*/ 47 w 276239"/>
                  <a:gd name="csY2" fmla="*/ 154053 h 168946"/>
                  <a:gd name="csX3" fmla="*/ 275412 w 276239"/>
                  <a:gd name="csY3" fmla="*/ 147881 h 16894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276239" h="168946">
                    <a:moveTo>
                      <a:pt x="275409" y="147884"/>
                    </a:moveTo>
                    <a:cubicBezTo>
                      <a:pt x="283227" y="49563"/>
                      <a:pt x="235791" y="-1520"/>
                      <a:pt x="136886" y="34"/>
                    </a:cubicBezTo>
                    <a:cubicBezTo>
                      <a:pt x="35233" y="1634"/>
                      <a:pt x="-1505" y="51313"/>
                      <a:pt x="47" y="154053"/>
                    </a:cubicBezTo>
                    <a:cubicBezTo>
                      <a:pt x="84728" y="165324"/>
                      <a:pt x="189892" y="183796"/>
                      <a:pt x="275412" y="147881"/>
                    </a:cubicBezTo>
                    <a:close/>
                  </a:path>
                </a:pathLst>
              </a:custGeom>
              <a:solidFill>
                <a:srgbClr val="347333"/>
              </a:solidFill>
              <a:ln w="37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52" name="Volný tvar: obrazec 51">
                <a:extLst>
                  <a:ext uri="{FF2B5EF4-FFF2-40B4-BE49-F238E27FC236}">
                    <a16:creationId xmlns:a16="http://schemas.microsoft.com/office/drawing/2014/main" id="{68106B88-C744-1D40-7A4C-AB07AE44F54A}"/>
                  </a:ext>
                </a:extLst>
              </p:cNvPr>
              <p:cNvSpPr/>
              <p:nvPr/>
            </p:nvSpPr>
            <p:spPr>
              <a:xfrm>
                <a:off x="5299448" y="6693502"/>
                <a:ext cx="238672" cy="157960"/>
              </a:xfrm>
              <a:custGeom>
                <a:avLst/>
                <a:gdLst>
                  <a:gd name="csX0" fmla="*/ 0 w 238672"/>
                  <a:gd name="csY0" fmla="*/ 41288 h 157960"/>
                  <a:gd name="csX1" fmla="*/ 61788 w 238672"/>
                  <a:gd name="csY1" fmla="*/ 154988 h 157960"/>
                  <a:gd name="csX2" fmla="*/ 238672 w 238672"/>
                  <a:gd name="csY2" fmla="*/ 120090 h 157960"/>
                  <a:gd name="csX3" fmla="*/ 0 w 238672"/>
                  <a:gd name="csY3" fmla="*/ 41288 h 15796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238672" h="157960">
                    <a:moveTo>
                      <a:pt x="0" y="41288"/>
                    </a:moveTo>
                    <a:cubicBezTo>
                      <a:pt x="39247" y="73678"/>
                      <a:pt x="57749" y="94781"/>
                      <a:pt x="61788" y="154988"/>
                    </a:cubicBezTo>
                    <a:cubicBezTo>
                      <a:pt x="153271" y="155945"/>
                      <a:pt x="238819" y="171609"/>
                      <a:pt x="238672" y="120090"/>
                    </a:cubicBezTo>
                    <a:cubicBezTo>
                      <a:pt x="238267" y="-21193"/>
                      <a:pt x="85994" y="-24302"/>
                      <a:pt x="0" y="41288"/>
                    </a:cubicBezTo>
                    <a:close/>
                  </a:path>
                </a:pathLst>
              </a:custGeom>
              <a:solidFill>
                <a:srgbClr val="347333"/>
              </a:solidFill>
              <a:ln w="37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53" name="Volný tvar: obrazec 52">
                <a:extLst>
                  <a:ext uri="{FF2B5EF4-FFF2-40B4-BE49-F238E27FC236}">
                    <a16:creationId xmlns:a16="http://schemas.microsoft.com/office/drawing/2014/main" id="{B3C4BA08-C62D-A38C-9C2D-FD632927BF9D}"/>
                  </a:ext>
                </a:extLst>
              </p:cNvPr>
              <p:cNvSpPr/>
              <p:nvPr/>
            </p:nvSpPr>
            <p:spPr>
              <a:xfrm>
                <a:off x="4876562" y="6690949"/>
                <a:ext cx="234796" cy="158389"/>
              </a:xfrm>
              <a:custGeom>
                <a:avLst/>
                <a:gdLst>
                  <a:gd name="csX0" fmla="*/ 175821 w 234796"/>
                  <a:gd name="csY0" fmla="*/ 158389 h 158389"/>
                  <a:gd name="csX1" fmla="*/ 234796 w 234796"/>
                  <a:gd name="csY1" fmla="*/ 46353 h 158389"/>
                  <a:gd name="csX2" fmla="*/ 66379 w 234796"/>
                  <a:gd name="csY2" fmla="*/ 12071 h 158389"/>
                  <a:gd name="csX3" fmla="*/ 2 w 234796"/>
                  <a:gd name="csY3" fmla="*/ 155641 h 158389"/>
                  <a:gd name="csX4" fmla="*/ 175818 w 234796"/>
                  <a:gd name="csY4" fmla="*/ 158389 h 1583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34796" h="158389">
                    <a:moveTo>
                      <a:pt x="175821" y="158389"/>
                    </a:moveTo>
                    <a:cubicBezTo>
                      <a:pt x="187652" y="102403"/>
                      <a:pt x="189160" y="76884"/>
                      <a:pt x="234796" y="46353"/>
                    </a:cubicBezTo>
                    <a:cubicBezTo>
                      <a:pt x="192490" y="10772"/>
                      <a:pt x="137122" y="-16827"/>
                      <a:pt x="66379" y="12071"/>
                    </a:cubicBezTo>
                    <a:cubicBezTo>
                      <a:pt x="4367" y="37414"/>
                      <a:pt x="-99" y="96032"/>
                      <a:pt x="2" y="155641"/>
                    </a:cubicBezTo>
                    <a:lnTo>
                      <a:pt x="175818" y="158389"/>
                    </a:lnTo>
                    <a:close/>
                  </a:path>
                </a:pathLst>
              </a:custGeom>
              <a:solidFill>
                <a:srgbClr val="347333"/>
              </a:solidFill>
              <a:ln w="37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54" name="Volný tvar: obrazec 53">
                <a:extLst>
                  <a:ext uri="{FF2B5EF4-FFF2-40B4-BE49-F238E27FC236}">
                    <a16:creationId xmlns:a16="http://schemas.microsoft.com/office/drawing/2014/main" id="{393CA1B7-68F9-8F0F-8574-050228B79802}"/>
                  </a:ext>
                </a:extLst>
              </p:cNvPr>
              <p:cNvSpPr/>
              <p:nvPr/>
            </p:nvSpPr>
            <p:spPr>
              <a:xfrm>
                <a:off x="5133221" y="6575353"/>
                <a:ext cx="146083" cy="147956"/>
              </a:xfrm>
              <a:custGeom>
                <a:avLst/>
                <a:gdLst>
                  <a:gd name="csX0" fmla="*/ 140791 w 146083"/>
                  <a:gd name="csY0" fmla="*/ 104735 h 147956"/>
                  <a:gd name="csX1" fmla="*/ 10792 w 146083"/>
                  <a:gd name="csY1" fmla="*/ 33907 h 147956"/>
                  <a:gd name="csX2" fmla="*/ 140791 w 146083"/>
                  <a:gd name="csY2" fmla="*/ 104735 h 1479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146083" h="147956">
                    <a:moveTo>
                      <a:pt x="140791" y="104735"/>
                    </a:moveTo>
                    <a:cubicBezTo>
                      <a:pt x="173678" y="5482"/>
                      <a:pt x="43870" y="-34026"/>
                      <a:pt x="10792" y="33907"/>
                    </a:cubicBezTo>
                    <a:cubicBezTo>
                      <a:pt x="-41692" y="141686"/>
                      <a:pt x="112828" y="189101"/>
                      <a:pt x="140791" y="104735"/>
                    </a:cubicBezTo>
                    <a:close/>
                  </a:path>
                </a:pathLst>
              </a:custGeom>
              <a:solidFill>
                <a:srgbClr val="347333"/>
              </a:solidFill>
              <a:ln w="37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55" name="Volný tvar: obrazec 54">
                <a:extLst>
                  <a:ext uri="{FF2B5EF4-FFF2-40B4-BE49-F238E27FC236}">
                    <a16:creationId xmlns:a16="http://schemas.microsoft.com/office/drawing/2014/main" id="{A907586D-8A9C-38DD-612B-71950DA62078}"/>
                  </a:ext>
                </a:extLst>
              </p:cNvPr>
              <p:cNvSpPr/>
              <p:nvPr/>
            </p:nvSpPr>
            <p:spPr>
              <a:xfrm>
                <a:off x="4941249" y="6545249"/>
                <a:ext cx="131881" cy="136848"/>
              </a:xfrm>
              <a:custGeom>
                <a:avLst/>
                <a:gdLst>
                  <a:gd name="csX0" fmla="*/ 1842 w 131881"/>
                  <a:gd name="csY0" fmla="*/ 87169 h 136848"/>
                  <a:gd name="csX1" fmla="*/ 129906 w 131881"/>
                  <a:gd name="csY1" fmla="*/ 50972 h 136848"/>
                  <a:gd name="csX2" fmla="*/ 1842 w 131881"/>
                  <a:gd name="csY2" fmla="*/ 87169 h 1368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131881" h="136848">
                    <a:moveTo>
                      <a:pt x="1842" y="87169"/>
                    </a:moveTo>
                    <a:cubicBezTo>
                      <a:pt x="15567" y="166519"/>
                      <a:pt x="149623" y="148175"/>
                      <a:pt x="129906" y="50972"/>
                    </a:cubicBezTo>
                    <a:cubicBezTo>
                      <a:pt x="115049" y="-22255"/>
                      <a:pt x="-17035" y="-21954"/>
                      <a:pt x="1842" y="87169"/>
                    </a:cubicBezTo>
                    <a:close/>
                  </a:path>
                </a:pathLst>
              </a:custGeom>
              <a:solidFill>
                <a:srgbClr val="347333"/>
              </a:solidFill>
              <a:ln w="37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56" name="Volný tvar: obrazec 55">
                <a:extLst>
                  <a:ext uri="{FF2B5EF4-FFF2-40B4-BE49-F238E27FC236}">
                    <a16:creationId xmlns:a16="http://schemas.microsoft.com/office/drawing/2014/main" id="{9EEF17DA-6737-6069-6E01-28E7221490ED}"/>
                  </a:ext>
                </a:extLst>
              </p:cNvPr>
              <p:cNvSpPr/>
              <p:nvPr/>
            </p:nvSpPr>
            <p:spPr>
              <a:xfrm>
                <a:off x="5331803" y="6528208"/>
                <a:ext cx="146860" cy="151842"/>
              </a:xfrm>
              <a:custGeom>
                <a:avLst/>
                <a:gdLst>
                  <a:gd name="csX0" fmla="*/ 124403 w 146860"/>
                  <a:gd name="csY0" fmla="*/ 130193 h 151842"/>
                  <a:gd name="csX1" fmla="*/ 31577 w 146860"/>
                  <a:gd name="csY1" fmla="*/ 14782 h 151842"/>
                  <a:gd name="csX2" fmla="*/ 124403 w 146860"/>
                  <a:gd name="csY2" fmla="*/ 130193 h 15184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146860" h="151842">
                    <a:moveTo>
                      <a:pt x="124403" y="130193"/>
                    </a:moveTo>
                    <a:cubicBezTo>
                      <a:pt x="192870" y="51219"/>
                      <a:pt x="88198" y="-35201"/>
                      <a:pt x="31577" y="14782"/>
                    </a:cubicBezTo>
                    <a:cubicBezTo>
                      <a:pt x="-58252" y="94087"/>
                      <a:pt x="66204" y="197315"/>
                      <a:pt x="124403" y="130193"/>
                    </a:cubicBezTo>
                    <a:close/>
                  </a:path>
                </a:pathLst>
              </a:custGeom>
              <a:solidFill>
                <a:srgbClr val="347333"/>
              </a:solidFill>
              <a:ln w="37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cs-CZ"/>
              </a:p>
            </p:txBody>
          </p:sp>
        </p:grpSp>
        <p:grpSp>
          <p:nvGrpSpPr>
            <p:cNvPr id="57" name="Grafický objekt 5">
              <a:extLst>
                <a:ext uri="{FF2B5EF4-FFF2-40B4-BE49-F238E27FC236}">
                  <a16:creationId xmlns:a16="http://schemas.microsoft.com/office/drawing/2014/main" id="{BBD920E8-D29B-1F51-9B34-9A512FFADC9F}"/>
                </a:ext>
              </a:extLst>
            </p:cNvPr>
            <p:cNvGrpSpPr/>
            <p:nvPr/>
          </p:nvGrpSpPr>
          <p:grpSpPr>
            <a:xfrm>
              <a:off x="6643586" y="6277900"/>
              <a:ext cx="700019" cy="659749"/>
              <a:chOff x="6643586" y="6277900"/>
              <a:chExt cx="700019" cy="659749"/>
            </a:xfrm>
          </p:grpSpPr>
          <p:sp>
            <p:nvSpPr>
              <p:cNvPr id="58" name="Volný tvar: obrazec 57">
                <a:extLst>
                  <a:ext uri="{FF2B5EF4-FFF2-40B4-BE49-F238E27FC236}">
                    <a16:creationId xmlns:a16="http://schemas.microsoft.com/office/drawing/2014/main" id="{73D68BA2-9392-F1B2-40D4-7B31BBB8CF0B}"/>
                  </a:ext>
                </a:extLst>
              </p:cNvPr>
              <p:cNvSpPr/>
              <p:nvPr/>
            </p:nvSpPr>
            <p:spPr>
              <a:xfrm>
                <a:off x="6944624" y="6542352"/>
                <a:ext cx="386805" cy="395297"/>
              </a:xfrm>
              <a:custGeom>
                <a:avLst/>
                <a:gdLst>
                  <a:gd name="csX0" fmla="*/ 18802 w 386805"/>
                  <a:gd name="csY0" fmla="*/ 0 h 395297"/>
                  <a:gd name="csX1" fmla="*/ 368004 w 386805"/>
                  <a:gd name="csY1" fmla="*/ 0 h 395297"/>
                  <a:gd name="csX2" fmla="*/ 386806 w 386805"/>
                  <a:gd name="csY2" fmla="*/ 15442 h 395297"/>
                  <a:gd name="csX3" fmla="*/ 386806 w 386805"/>
                  <a:gd name="csY3" fmla="*/ 379859 h 395297"/>
                  <a:gd name="csX4" fmla="*/ 368004 w 386805"/>
                  <a:gd name="csY4" fmla="*/ 395298 h 395297"/>
                  <a:gd name="csX5" fmla="*/ 18802 w 386805"/>
                  <a:gd name="csY5" fmla="*/ 395298 h 395297"/>
                  <a:gd name="csX6" fmla="*/ 0 w 386805"/>
                  <a:gd name="csY6" fmla="*/ 379859 h 395297"/>
                  <a:gd name="csX7" fmla="*/ 0 w 386805"/>
                  <a:gd name="csY7" fmla="*/ 15442 h 395297"/>
                  <a:gd name="csX8" fmla="*/ 18802 w 386805"/>
                  <a:gd name="csY8" fmla="*/ 0 h 395297"/>
                  <a:gd name="csX9" fmla="*/ 46402 w 386805"/>
                  <a:gd name="csY9" fmla="*/ 42594 h 395297"/>
                  <a:gd name="csX10" fmla="*/ 105111 w 386805"/>
                  <a:gd name="csY10" fmla="*/ 42594 h 395297"/>
                  <a:gd name="csX11" fmla="*/ 108272 w 386805"/>
                  <a:gd name="csY11" fmla="*/ 45192 h 395297"/>
                  <a:gd name="csX12" fmla="*/ 108272 w 386805"/>
                  <a:gd name="csY12" fmla="*/ 106457 h 395297"/>
                  <a:gd name="csX13" fmla="*/ 105111 w 386805"/>
                  <a:gd name="csY13" fmla="*/ 109052 h 395297"/>
                  <a:gd name="csX14" fmla="*/ 46402 w 386805"/>
                  <a:gd name="csY14" fmla="*/ 109052 h 395297"/>
                  <a:gd name="csX15" fmla="*/ 43241 w 386805"/>
                  <a:gd name="csY15" fmla="*/ 106457 h 395297"/>
                  <a:gd name="csX16" fmla="*/ 43241 w 386805"/>
                  <a:gd name="csY16" fmla="*/ 45192 h 395297"/>
                  <a:gd name="csX17" fmla="*/ 46402 w 386805"/>
                  <a:gd name="csY17" fmla="*/ 42594 h 395297"/>
                  <a:gd name="csX18" fmla="*/ 282438 w 386805"/>
                  <a:gd name="csY18" fmla="*/ 276004 h 395297"/>
                  <a:gd name="csX19" fmla="*/ 341147 w 386805"/>
                  <a:gd name="csY19" fmla="*/ 276004 h 395297"/>
                  <a:gd name="csX20" fmla="*/ 344308 w 386805"/>
                  <a:gd name="csY20" fmla="*/ 278598 h 395297"/>
                  <a:gd name="csX21" fmla="*/ 344308 w 386805"/>
                  <a:gd name="csY21" fmla="*/ 371247 h 395297"/>
                  <a:gd name="csX22" fmla="*/ 341147 w 386805"/>
                  <a:gd name="csY22" fmla="*/ 373845 h 395297"/>
                  <a:gd name="csX23" fmla="*/ 282438 w 386805"/>
                  <a:gd name="csY23" fmla="*/ 373845 h 395297"/>
                  <a:gd name="csX24" fmla="*/ 279277 w 386805"/>
                  <a:gd name="csY24" fmla="*/ 371247 h 395297"/>
                  <a:gd name="csX25" fmla="*/ 279277 w 386805"/>
                  <a:gd name="csY25" fmla="*/ 278598 h 395297"/>
                  <a:gd name="csX26" fmla="*/ 282438 w 386805"/>
                  <a:gd name="csY26" fmla="*/ 276004 h 395297"/>
                  <a:gd name="csX27" fmla="*/ 164420 w 386805"/>
                  <a:gd name="csY27" fmla="*/ 277487 h 395297"/>
                  <a:gd name="csX28" fmla="*/ 223129 w 386805"/>
                  <a:gd name="csY28" fmla="*/ 277487 h 395297"/>
                  <a:gd name="csX29" fmla="*/ 226290 w 386805"/>
                  <a:gd name="csY29" fmla="*/ 280085 h 395297"/>
                  <a:gd name="csX30" fmla="*/ 226290 w 386805"/>
                  <a:gd name="csY30" fmla="*/ 341350 h 395297"/>
                  <a:gd name="csX31" fmla="*/ 223129 w 386805"/>
                  <a:gd name="csY31" fmla="*/ 343945 h 395297"/>
                  <a:gd name="csX32" fmla="*/ 164420 w 386805"/>
                  <a:gd name="csY32" fmla="*/ 343945 h 395297"/>
                  <a:gd name="csX33" fmla="*/ 161259 w 386805"/>
                  <a:gd name="csY33" fmla="*/ 341350 h 395297"/>
                  <a:gd name="csX34" fmla="*/ 161259 w 386805"/>
                  <a:gd name="csY34" fmla="*/ 280085 h 395297"/>
                  <a:gd name="csX35" fmla="*/ 164420 w 386805"/>
                  <a:gd name="csY35" fmla="*/ 277487 h 395297"/>
                  <a:gd name="csX36" fmla="*/ 46402 w 386805"/>
                  <a:gd name="csY36" fmla="*/ 277487 h 395297"/>
                  <a:gd name="csX37" fmla="*/ 105111 w 386805"/>
                  <a:gd name="csY37" fmla="*/ 277487 h 395297"/>
                  <a:gd name="csX38" fmla="*/ 108272 w 386805"/>
                  <a:gd name="csY38" fmla="*/ 280085 h 395297"/>
                  <a:gd name="csX39" fmla="*/ 108272 w 386805"/>
                  <a:gd name="csY39" fmla="*/ 341350 h 395297"/>
                  <a:gd name="csX40" fmla="*/ 105111 w 386805"/>
                  <a:gd name="csY40" fmla="*/ 343945 h 395297"/>
                  <a:gd name="csX41" fmla="*/ 46402 w 386805"/>
                  <a:gd name="csY41" fmla="*/ 343945 h 395297"/>
                  <a:gd name="csX42" fmla="*/ 43241 w 386805"/>
                  <a:gd name="csY42" fmla="*/ 341350 h 395297"/>
                  <a:gd name="csX43" fmla="*/ 43241 w 386805"/>
                  <a:gd name="csY43" fmla="*/ 280085 h 395297"/>
                  <a:gd name="csX44" fmla="*/ 46402 w 386805"/>
                  <a:gd name="csY44" fmla="*/ 277487 h 395297"/>
                  <a:gd name="csX45" fmla="*/ 46402 w 386805"/>
                  <a:gd name="csY45" fmla="*/ 164418 h 395297"/>
                  <a:gd name="csX46" fmla="*/ 105111 w 386805"/>
                  <a:gd name="csY46" fmla="*/ 164418 h 395297"/>
                  <a:gd name="csX47" fmla="*/ 108272 w 386805"/>
                  <a:gd name="csY47" fmla="*/ 167013 h 395297"/>
                  <a:gd name="csX48" fmla="*/ 108272 w 386805"/>
                  <a:gd name="csY48" fmla="*/ 228278 h 395297"/>
                  <a:gd name="csX49" fmla="*/ 105111 w 386805"/>
                  <a:gd name="csY49" fmla="*/ 230876 h 395297"/>
                  <a:gd name="csX50" fmla="*/ 46402 w 386805"/>
                  <a:gd name="csY50" fmla="*/ 230876 h 395297"/>
                  <a:gd name="csX51" fmla="*/ 43241 w 386805"/>
                  <a:gd name="csY51" fmla="*/ 228278 h 395297"/>
                  <a:gd name="csX52" fmla="*/ 43241 w 386805"/>
                  <a:gd name="csY52" fmla="*/ 167013 h 395297"/>
                  <a:gd name="csX53" fmla="*/ 46402 w 386805"/>
                  <a:gd name="csY53" fmla="*/ 164418 h 395297"/>
                  <a:gd name="csX54" fmla="*/ 164420 w 386805"/>
                  <a:gd name="csY54" fmla="*/ 164418 h 395297"/>
                  <a:gd name="csX55" fmla="*/ 223129 w 386805"/>
                  <a:gd name="csY55" fmla="*/ 164418 h 395297"/>
                  <a:gd name="csX56" fmla="*/ 226290 w 386805"/>
                  <a:gd name="csY56" fmla="*/ 167013 h 395297"/>
                  <a:gd name="csX57" fmla="*/ 226290 w 386805"/>
                  <a:gd name="csY57" fmla="*/ 228278 h 395297"/>
                  <a:gd name="csX58" fmla="*/ 223129 w 386805"/>
                  <a:gd name="csY58" fmla="*/ 230876 h 395297"/>
                  <a:gd name="csX59" fmla="*/ 164420 w 386805"/>
                  <a:gd name="csY59" fmla="*/ 230876 h 395297"/>
                  <a:gd name="csX60" fmla="*/ 161259 w 386805"/>
                  <a:gd name="csY60" fmla="*/ 228278 h 395297"/>
                  <a:gd name="csX61" fmla="*/ 161259 w 386805"/>
                  <a:gd name="csY61" fmla="*/ 167013 h 395297"/>
                  <a:gd name="csX62" fmla="*/ 164420 w 386805"/>
                  <a:gd name="csY62" fmla="*/ 164418 h 395297"/>
                  <a:gd name="csX63" fmla="*/ 282438 w 386805"/>
                  <a:gd name="csY63" fmla="*/ 164418 h 395297"/>
                  <a:gd name="csX64" fmla="*/ 341147 w 386805"/>
                  <a:gd name="csY64" fmla="*/ 164418 h 395297"/>
                  <a:gd name="csX65" fmla="*/ 344308 w 386805"/>
                  <a:gd name="csY65" fmla="*/ 167013 h 395297"/>
                  <a:gd name="csX66" fmla="*/ 344308 w 386805"/>
                  <a:gd name="csY66" fmla="*/ 228278 h 395297"/>
                  <a:gd name="csX67" fmla="*/ 341147 w 386805"/>
                  <a:gd name="csY67" fmla="*/ 230876 h 395297"/>
                  <a:gd name="csX68" fmla="*/ 282438 w 386805"/>
                  <a:gd name="csY68" fmla="*/ 230876 h 395297"/>
                  <a:gd name="csX69" fmla="*/ 279277 w 386805"/>
                  <a:gd name="csY69" fmla="*/ 228278 h 395297"/>
                  <a:gd name="csX70" fmla="*/ 279277 w 386805"/>
                  <a:gd name="csY70" fmla="*/ 167013 h 395297"/>
                  <a:gd name="csX71" fmla="*/ 282438 w 386805"/>
                  <a:gd name="csY71" fmla="*/ 164418 h 395297"/>
                  <a:gd name="csX72" fmla="*/ 282438 w 386805"/>
                  <a:gd name="csY72" fmla="*/ 42590 h 395297"/>
                  <a:gd name="csX73" fmla="*/ 341147 w 386805"/>
                  <a:gd name="csY73" fmla="*/ 42590 h 395297"/>
                  <a:gd name="csX74" fmla="*/ 344308 w 386805"/>
                  <a:gd name="csY74" fmla="*/ 45188 h 395297"/>
                  <a:gd name="csX75" fmla="*/ 344308 w 386805"/>
                  <a:gd name="csY75" fmla="*/ 106453 h 395297"/>
                  <a:gd name="csX76" fmla="*/ 341147 w 386805"/>
                  <a:gd name="csY76" fmla="*/ 109048 h 395297"/>
                  <a:gd name="csX77" fmla="*/ 282438 w 386805"/>
                  <a:gd name="csY77" fmla="*/ 109048 h 395297"/>
                  <a:gd name="csX78" fmla="*/ 279277 w 386805"/>
                  <a:gd name="csY78" fmla="*/ 106453 h 395297"/>
                  <a:gd name="csX79" fmla="*/ 279277 w 386805"/>
                  <a:gd name="csY79" fmla="*/ 45188 h 395297"/>
                  <a:gd name="csX80" fmla="*/ 282438 w 386805"/>
                  <a:gd name="csY80" fmla="*/ 42590 h 395297"/>
                  <a:gd name="csX81" fmla="*/ 164420 w 386805"/>
                  <a:gd name="csY81" fmla="*/ 42590 h 395297"/>
                  <a:gd name="csX82" fmla="*/ 223129 w 386805"/>
                  <a:gd name="csY82" fmla="*/ 42590 h 395297"/>
                  <a:gd name="csX83" fmla="*/ 226290 w 386805"/>
                  <a:gd name="csY83" fmla="*/ 45188 h 395297"/>
                  <a:gd name="csX84" fmla="*/ 226290 w 386805"/>
                  <a:gd name="csY84" fmla="*/ 106453 h 395297"/>
                  <a:gd name="csX85" fmla="*/ 223129 w 386805"/>
                  <a:gd name="csY85" fmla="*/ 109048 h 395297"/>
                  <a:gd name="csX86" fmla="*/ 164420 w 386805"/>
                  <a:gd name="csY86" fmla="*/ 109048 h 395297"/>
                  <a:gd name="csX87" fmla="*/ 161259 w 386805"/>
                  <a:gd name="csY87" fmla="*/ 106453 h 395297"/>
                  <a:gd name="csX88" fmla="*/ 161259 w 386805"/>
                  <a:gd name="csY88" fmla="*/ 45188 h 395297"/>
                  <a:gd name="csX89" fmla="*/ 164420 w 386805"/>
                  <a:gd name="csY89" fmla="*/ 42590 h 3952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</a:cxnLst>
                <a:rect l="l" t="t" r="r" b="b"/>
                <a:pathLst>
                  <a:path w="386805" h="395297">
                    <a:moveTo>
                      <a:pt x="18802" y="0"/>
                    </a:moveTo>
                    <a:lnTo>
                      <a:pt x="368004" y="0"/>
                    </a:lnTo>
                    <a:cubicBezTo>
                      <a:pt x="378346" y="0"/>
                      <a:pt x="386806" y="6949"/>
                      <a:pt x="386806" y="15442"/>
                    </a:cubicBezTo>
                    <a:lnTo>
                      <a:pt x="386806" y="379859"/>
                    </a:lnTo>
                    <a:cubicBezTo>
                      <a:pt x="386806" y="388352"/>
                      <a:pt x="378346" y="395298"/>
                      <a:pt x="368004" y="395298"/>
                    </a:cubicBezTo>
                    <a:lnTo>
                      <a:pt x="18802" y="395298"/>
                    </a:lnTo>
                    <a:cubicBezTo>
                      <a:pt x="8460" y="395298"/>
                      <a:pt x="0" y="388352"/>
                      <a:pt x="0" y="379859"/>
                    </a:cubicBezTo>
                    <a:lnTo>
                      <a:pt x="0" y="15442"/>
                    </a:lnTo>
                    <a:cubicBezTo>
                      <a:pt x="0" y="6949"/>
                      <a:pt x="8460" y="0"/>
                      <a:pt x="18802" y="0"/>
                    </a:cubicBezTo>
                    <a:close/>
                    <a:moveTo>
                      <a:pt x="46402" y="42594"/>
                    </a:moveTo>
                    <a:lnTo>
                      <a:pt x="105111" y="42594"/>
                    </a:lnTo>
                    <a:cubicBezTo>
                      <a:pt x="106847" y="42594"/>
                      <a:pt x="108272" y="43762"/>
                      <a:pt x="108272" y="45192"/>
                    </a:cubicBezTo>
                    <a:lnTo>
                      <a:pt x="108272" y="106457"/>
                    </a:lnTo>
                    <a:cubicBezTo>
                      <a:pt x="108272" y="107884"/>
                      <a:pt x="106847" y="109052"/>
                      <a:pt x="105111" y="109052"/>
                    </a:cubicBezTo>
                    <a:lnTo>
                      <a:pt x="46402" y="109052"/>
                    </a:lnTo>
                    <a:cubicBezTo>
                      <a:pt x="44665" y="109052"/>
                      <a:pt x="43241" y="107884"/>
                      <a:pt x="43241" y="106457"/>
                    </a:cubicBezTo>
                    <a:lnTo>
                      <a:pt x="43241" y="45192"/>
                    </a:lnTo>
                    <a:cubicBezTo>
                      <a:pt x="43241" y="43762"/>
                      <a:pt x="44662" y="42594"/>
                      <a:pt x="46402" y="42594"/>
                    </a:cubicBezTo>
                    <a:close/>
                    <a:moveTo>
                      <a:pt x="282438" y="276004"/>
                    </a:moveTo>
                    <a:lnTo>
                      <a:pt x="341147" y="276004"/>
                    </a:lnTo>
                    <a:cubicBezTo>
                      <a:pt x="342883" y="276004"/>
                      <a:pt x="344308" y="277172"/>
                      <a:pt x="344308" y="278598"/>
                    </a:cubicBezTo>
                    <a:lnTo>
                      <a:pt x="344308" y="371247"/>
                    </a:lnTo>
                    <a:cubicBezTo>
                      <a:pt x="344308" y="372677"/>
                      <a:pt x="342887" y="373845"/>
                      <a:pt x="341147" y="373845"/>
                    </a:cubicBezTo>
                    <a:lnTo>
                      <a:pt x="282438" y="373845"/>
                    </a:lnTo>
                    <a:cubicBezTo>
                      <a:pt x="280702" y="373845"/>
                      <a:pt x="279277" y="372677"/>
                      <a:pt x="279277" y="371247"/>
                    </a:cubicBezTo>
                    <a:lnTo>
                      <a:pt x="279277" y="278598"/>
                    </a:lnTo>
                    <a:cubicBezTo>
                      <a:pt x="279277" y="277172"/>
                      <a:pt x="280698" y="276004"/>
                      <a:pt x="282438" y="276004"/>
                    </a:cubicBezTo>
                    <a:close/>
                    <a:moveTo>
                      <a:pt x="164420" y="277487"/>
                    </a:moveTo>
                    <a:lnTo>
                      <a:pt x="223129" y="277487"/>
                    </a:lnTo>
                    <a:cubicBezTo>
                      <a:pt x="224865" y="277487"/>
                      <a:pt x="226290" y="278655"/>
                      <a:pt x="226290" y="280085"/>
                    </a:cubicBezTo>
                    <a:lnTo>
                      <a:pt x="226290" y="341350"/>
                    </a:lnTo>
                    <a:cubicBezTo>
                      <a:pt x="226290" y="342777"/>
                      <a:pt x="224869" y="343945"/>
                      <a:pt x="223129" y="343945"/>
                    </a:cubicBezTo>
                    <a:lnTo>
                      <a:pt x="164420" y="343945"/>
                    </a:lnTo>
                    <a:cubicBezTo>
                      <a:pt x="162684" y="343945"/>
                      <a:pt x="161259" y="342777"/>
                      <a:pt x="161259" y="341350"/>
                    </a:cubicBezTo>
                    <a:lnTo>
                      <a:pt x="161259" y="280085"/>
                    </a:lnTo>
                    <a:cubicBezTo>
                      <a:pt x="161259" y="278655"/>
                      <a:pt x="162680" y="277487"/>
                      <a:pt x="164420" y="277487"/>
                    </a:cubicBezTo>
                    <a:close/>
                    <a:moveTo>
                      <a:pt x="46402" y="277487"/>
                    </a:moveTo>
                    <a:lnTo>
                      <a:pt x="105111" y="277487"/>
                    </a:lnTo>
                    <a:cubicBezTo>
                      <a:pt x="106847" y="277487"/>
                      <a:pt x="108272" y="278655"/>
                      <a:pt x="108272" y="280085"/>
                    </a:cubicBezTo>
                    <a:lnTo>
                      <a:pt x="108272" y="341350"/>
                    </a:lnTo>
                    <a:cubicBezTo>
                      <a:pt x="108272" y="342777"/>
                      <a:pt x="106847" y="343945"/>
                      <a:pt x="105111" y="343945"/>
                    </a:cubicBezTo>
                    <a:lnTo>
                      <a:pt x="46402" y="343945"/>
                    </a:lnTo>
                    <a:cubicBezTo>
                      <a:pt x="44665" y="343945"/>
                      <a:pt x="43241" y="342777"/>
                      <a:pt x="43241" y="341350"/>
                    </a:cubicBezTo>
                    <a:lnTo>
                      <a:pt x="43241" y="280085"/>
                    </a:lnTo>
                    <a:cubicBezTo>
                      <a:pt x="43241" y="278655"/>
                      <a:pt x="44662" y="277487"/>
                      <a:pt x="46402" y="277487"/>
                    </a:cubicBezTo>
                    <a:close/>
                    <a:moveTo>
                      <a:pt x="46402" y="164418"/>
                    </a:moveTo>
                    <a:lnTo>
                      <a:pt x="105111" y="164418"/>
                    </a:lnTo>
                    <a:cubicBezTo>
                      <a:pt x="106847" y="164418"/>
                      <a:pt x="108272" y="165586"/>
                      <a:pt x="108272" y="167013"/>
                    </a:cubicBezTo>
                    <a:lnTo>
                      <a:pt x="108272" y="228278"/>
                    </a:lnTo>
                    <a:cubicBezTo>
                      <a:pt x="108272" y="229708"/>
                      <a:pt x="106847" y="230876"/>
                      <a:pt x="105111" y="230876"/>
                    </a:cubicBezTo>
                    <a:lnTo>
                      <a:pt x="46402" y="230876"/>
                    </a:lnTo>
                    <a:cubicBezTo>
                      <a:pt x="44665" y="230876"/>
                      <a:pt x="43241" y="229708"/>
                      <a:pt x="43241" y="228278"/>
                    </a:cubicBezTo>
                    <a:lnTo>
                      <a:pt x="43241" y="167013"/>
                    </a:lnTo>
                    <a:cubicBezTo>
                      <a:pt x="43241" y="165586"/>
                      <a:pt x="44662" y="164418"/>
                      <a:pt x="46402" y="164418"/>
                    </a:cubicBezTo>
                    <a:close/>
                    <a:moveTo>
                      <a:pt x="164420" y="164418"/>
                    </a:moveTo>
                    <a:lnTo>
                      <a:pt x="223129" y="164418"/>
                    </a:lnTo>
                    <a:cubicBezTo>
                      <a:pt x="224865" y="164418"/>
                      <a:pt x="226290" y="165586"/>
                      <a:pt x="226290" y="167013"/>
                    </a:cubicBezTo>
                    <a:lnTo>
                      <a:pt x="226290" y="228278"/>
                    </a:lnTo>
                    <a:cubicBezTo>
                      <a:pt x="226290" y="229708"/>
                      <a:pt x="224869" y="230876"/>
                      <a:pt x="223129" y="230876"/>
                    </a:cubicBezTo>
                    <a:lnTo>
                      <a:pt x="164420" y="230876"/>
                    </a:lnTo>
                    <a:cubicBezTo>
                      <a:pt x="162684" y="230876"/>
                      <a:pt x="161259" y="229708"/>
                      <a:pt x="161259" y="228278"/>
                    </a:cubicBezTo>
                    <a:lnTo>
                      <a:pt x="161259" y="167013"/>
                    </a:lnTo>
                    <a:cubicBezTo>
                      <a:pt x="161259" y="165586"/>
                      <a:pt x="162680" y="164418"/>
                      <a:pt x="164420" y="164418"/>
                    </a:cubicBezTo>
                    <a:close/>
                    <a:moveTo>
                      <a:pt x="282438" y="164418"/>
                    </a:moveTo>
                    <a:lnTo>
                      <a:pt x="341147" y="164418"/>
                    </a:lnTo>
                    <a:cubicBezTo>
                      <a:pt x="342883" y="164418"/>
                      <a:pt x="344308" y="165586"/>
                      <a:pt x="344308" y="167013"/>
                    </a:cubicBezTo>
                    <a:lnTo>
                      <a:pt x="344308" y="228278"/>
                    </a:lnTo>
                    <a:cubicBezTo>
                      <a:pt x="344308" y="229708"/>
                      <a:pt x="342887" y="230876"/>
                      <a:pt x="341147" y="230876"/>
                    </a:cubicBezTo>
                    <a:lnTo>
                      <a:pt x="282438" y="230876"/>
                    </a:lnTo>
                    <a:cubicBezTo>
                      <a:pt x="280702" y="230876"/>
                      <a:pt x="279277" y="229708"/>
                      <a:pt x="279277" y="228278"/>
                    </a:cubicBezTo>
                    <a:lnTo>
                      <a:pt x="279277" y="167013"/>
                    </a:lnTo>
                    <a:cubicBezTo>
                      <a:pt x="279277" y="165586"/>
                      <a:pt x="280698" y="164418"/>
                      <a:pt x="282438" y="164418"/>
                    </a:cubicBezTo>
                    <a:close/>
                    <a:moveTo>
                      <a:pt x="282438" y="42590"/>
                    </a:moveTo>
                    <a:lnTo>
                      <a:pt x="341147" y="42590"/>
                    </a:lnTo>
                    <a:cubicBezTo>
                      <a:pt x="342883" y="42590"/>
                      <a:pt x="344308" y="43758"/>
                      <a:pt x="344308" y="45188"/>
                    </a:cubicBezTo>
                    <a:lnTo>
                      <a:pt x="344308" y="106453"/>
                    </a:lnTo>
                    <a:cubicBezTo>
                      <a:pt x="344308" y="107880"/>
                      <a:pt x="342887" y="109048"/>
                      <a:pt x="341147" y="109048"/>
                    </a:cubicBezTo>
                    <a:lnTo>
                      <a:pt x="282438" y="109048"/>
                    </a:lnTo>
                    <a:cubicBezTo>
                      <a:pt x="280702" y="109048"/>
                      <a:pt x="279277" y="107880"/>
                      <a:pt x="279277" y="106453"/>
                    </a:cubicBezTo>
                    <a:lnTo>
                      <a:pt x="279277" y="45188"/>
                    </a:lnTo>
                    <a:cubicBezTo>
                      <a:pt x="279277" y="43758"/>
                      <a:pt x="280698" y="42590"/>
                      <a:pt x="282438" y="42590"/>
                    </a:cubicBezTo>
                    <a:close/>
                    <a:moveTo>
                      <a:pt x="164420" y="42590"/>
                    </a:moveTo>
                    <a:lnTo>
                      <a:pt x="223129" y="42590"/>
                    </a:lnTo>
                    <a:cubicBezTo>
                      <a:pt x="224865" y="42590"/>
                      <a:pt x="226290" y="43758"/>
                      <a:pt x="226290" y="45188"/>
                    </a:cubicBezTo>
                    <a:lnTo>
                      <a:pt x="226290" y="106453"/>
                    </a:lnTo>
                    <a:cubicBezTo>
                      <a:pt x="226290" y="107880"/>
                      <a:pt x="224869" y="109048"/>
                      <a:pt x="223129" y="109048"/>
                    </a:cubicBezTo>
                    <a:lnTo>
                      <a:pt x="164420" y="109048"/>
                    </a:lnTo>
                    <a:cubicBezTo>
                      <a:pt x="162684" y="109048"/>
                      <a:pt x="161259" y="107880"/>
                      <a:pt x="161259" y="106453"/>
                    </a:cubicBezTo>
                    <a:lnTo>
                      <a:pt x="161259" y="45188"/>
                    </a:lnTo>
                    <a:cubicBezTo>
                      <a:pt x="161259" y="43758"/>
                      <a:pt x="162680" y="42590"/>
                      <a:pt x="164420" y="42590"/>
                    </a:cubicBezTo>
                    <a:close/>
                  </a:path>
                </a:pathLst>
              </a:custGeom>
              <a:solidFill>
                <a:srgbClr val="223B5D"/>
              </a:solidFill>
              <a:ln w="37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59" name="Volný tvar: obrazec 58">
                <a:extLst>
                  <a:ext uri="{FF2B5EF4-FFF2-40B4-BE49-F238E27FC236}">
                    <a16:creationId xmlns:a16="http://schemas.microsoft.com/office/drawing/2014/main" id="{12324084-A841-9C41-D5CF-357686B86786}"/>
                  </a:ext>
                </a:extLst>
              </p:cNvPr>
              <p:cNvSpPr/>
              <p:nvPr/>
            </p:nvSpPr>
            <p:spPr>
              <a:xfrm>
                <a:off x="6920212" y="6322638"/>
                <a:ext cx="423394" cy="199345"/>
              </a:xfrm>
              <a:custGeom>
                <a:avLst/>
                <a:gdLst>
                  <a:gd name="csX0" fmla="*/ 213229 w 423394"/>
                  <a:gd name="csY0" fmla="*/ 114773 h 199345"/>
                  <a:gd name="csX1" fmla="*/ 213424 w 423394"/>
                  <a:gd name="csY1" fmla="*/ 97623 h 199345"/>
                  <a:gd name="csX2" fmla="*/ 228603 w 423394"/>
                  <a:gd name="csY2" fmla="*/ 45951 h 199345"/>
                  <a:gd name="csX3" fmla="*/ 224006 w 423394"/>
                  <a:gd name="csY3" fmla="*/ 69833 h 199345"/>
                  <a:gd name="csX4" fmla="*/ 222308 w 423394"/>
                  <a:gd name="csY4" fmla="*/ 81310 h 199345"/>
                  <a:gd name="csX5" fmla="*/ 223080 w 423394"/>
                  <a:gd name="csY5" fmla="*/ 118528 h 199345"/>
                  <a:gd name="csX6" fmla="*/ 230606 w 423394"/>
                  <a:gd name="csY6" fmla="*/ 144768 h 199345"/>
                  <a:gd name="csX7" fmla="*/ 172452 w 423394"/>
                  <a:gd name="csY7" fmla="*/ 108308 h 199345"/>
                  <a:gd name="csX8" fmla="*/ 172058 w 423394"/>
                  <a:gd name="csY8" fmla="*/ 132997 h 199345"/>
                  <a:gd name="csX9" fmla="*/ 159503 w 423394"/>
                  <a:gd name="csY9" fmla="*/ 105646 h 199345"/>
                  <a:gd name="csX10" fmla="*/ 146596 w 423394"/>
                  <a:gd name="csY10" fmla="*/ 126029 h 199345"/>
                  <a:gd name="csX11" fmla="*/ 116627 w 423394"/>
                  <a:gd name="csY11" fmla="*/ 98986 h 199345"/>
                  <a:gd name="csX12" fmla="*/ 115933 w 423394"/>
                  <a:gd name="csY12" fmla="*/ 120563 h 199345"/>
                  <a:gd name="csX13" fmla="*/ 111598 w 423394"/>
                  <a:gd name="csY13" fmla="*/ 117691 h 199345"/>
                  <a:gd name="csX14" fmla="*/ 105868 w 423394"/>
                  <a:gd name="csY14" fmla="*/ 108924 h 199345"/>
                  <a:gd name="csX15" fmla="*/ 93839 w 423394"/>
                  <a:gd name="csY15" fmla="*/ 117386 h 199345"/>
                  <a:gd name="csX16" fmla="*/ 92054 w 423394"/>
                  <a:gd name="csY16" fmla="*/ 116628 h 199345"/>
                  <a:gd name="csX17" fmla="*/ 81632 w 423394"/>
                  <a:gd name="csY17" fmla="*/ 129923 h 199345"/>
                  <a:gd name="csX18" fmla="*/ 75501 w 423394"/>
                  <a:gd name="csY18" fmla="*/ 97890 h 199345"/>
                  <a:gd name="csX19" fmla="*/ 61300 w 423394"/>
                  <a:gd name="csY19" fmla="*/ 130880 h 199345"/>
                  <a:gd name="csX20" fmla="*/ 37484 w 423394"/>
                  <a:gd name="csY20" fmla="*/ 103210 h 199345"/>
                  <a:gd name="csX21" fmla="*/ 37237 w 423394"/>
                  <a:gd name="csY21" fmla="*/ 128669 h 199345"/>
                  <a:gd name="csX22" fmla="*/ 9739 w 423394"/>
                  <a:gd name="csY22" fmla="*/ 116564 h 199345"/>
                  <a:gd name="csX23" fmla="*/ 9743 w 423394"/>
                  <a:gd name="csY23" fmla="*/ 117578 h 199345"/>
                  <a:gd name="csX24" fmla="*/ 20973 w 423394"/>
                  <a:gd name="csY24" fmla="*/ 141032 h 199345"/>
                  <a:gd name="csX25" fmla="*/ 9803 w 423394"/>
                  <a:gd name="csY25" fmla="*/ 142136 h 199345"/>
                  <a:gd name="csX26" fmla="*/ 0 w 423394"/>
                  <a:gd name="csY26" fmla="*/ 140953 h 199345"/>
                  <a:gd name="csX27" fmla="*/ 27435 w 423394"/>
                  <a:gd name="csY27" fmla="*/ 196812 h 199345"/>
                  <a:gd name="csX28" fmla="*/ 420214 w 423394"/>
                  <a:gd name="csY28" fmla="*/ 199346 h 199345"/>
                  <a:gd name="csX29" fmla="*/ 422441 w 423394"/>
                  <a:gd name="csY29" fmla="*/ 169513 h 199345"/>
                  <a:gd name="csX30" fmla="*/ 423394 w 423394"/>
                  <a:gd name="csY30" fmla="*/ 167200 h 199345"/>
                  <a:gd name="csX31" fmla="*/ 422779 w 423394"/>
                  <a:gd name="csY31" fmla="*/ 163784 h 199345"/>
                  <a:gd name="csX32" fmla="*/ 418984 w 423394"/>
                  <a:gd name="csY32" fmla="*/ 130861 h 199345"/>
                  <a:gd name="csX33" fmla="*/ 400350 w 423394"/>
                  <a:gd name="csY33" fmla="*/ 142451 h 199345"/>
                  <a:gd name="csX34" fmla="*/ 388223 w 423394"/>
                  <a:gd name="csY34" fmla="*/ 112179 h 199345"/>
                  <a:gd name="csX35" fmla="*/ 375068 w 423394"/>
                  <a:gd name="csY35" fmla="*/ 129724 h 199345"/>
                  <a:gd name="csX36" fmla="*/ 370704 w 423394"/>
                  <a:gd name="csY36" fmla="*/ 93076 h 199345"/>
                  <a:gd name="csX37" fmla="*/ 343581 w 423394"/>
                  <a:gd name="csY37" fmla="*/ 133365 h 199345"/>
                  <a:gd name="csX38" fmla="*/ 335181 w 423394"/>
                  <a:gd name="csY38" fmla="*/ 115836 h 199345"/>
                  <a:gd name="csX39" fmla="*/ 333591 w 423394"/>
                  <a:gd name="csY39" fmla="*/ 117431 h 199345"/>
                  <a:gd name="csX40" fmla="*/ 330332 w 423394"/>
                  <a:gd name="csY40" fmla="*/ 125169 h 199345"/>
                  <a:gd name="csX41" fmla="*/ 298206 w 423394"/>
                  <a:gd name="csY41" fmla="*/ 91222 h 199345"/>
                  <a:gd name="csX42" fmla="*/ 309456 w 423394"/>
                  <a:gd name="csY42" fmla="*/ 123608 h 199345"/>
                  <a:gd name="csX43" fmla="*/ 302965 w 423394"/>
                  <a:gd name="csY43" fmla="*/ 121858 h 199345"/>
                  <a:gd name="csX44" fmla="*/ 287942 w 423394"/>
                  <a:gd name="csY44" fmla="*/ 110681 h 199345"/>
                  <a:gd name="csX45" fmla="*/ 285363 w 423394"/>
                  <a:gd name="csY45" fmla="*/ 120619 h 199345"/>
                  <a:gd name="csX46" fmla="*/ 284272 w 423394"/>
                  <a:gd name="csY46" fmla="*/ 126022 h 199345"/>
                  <a:gd name="csX47" fmla="*/ 251332 w 423394"/>
                  <a:gd name="csY47" fmla="*/ 139665 h 199345"/>
                  <a:gd name="csX48" fmla="*/ 247492 w 423394"/>
                  <a:gd name="csY48" fmla="*/ 140108 h 199345"/>
                  <a:gd name="csX49" fmla="*/ 240671 w 423394"/>
                  <a:gd name="csY49" fmla="*/ 142699 h 199345"/>
                  <a:gd name="csX50" fmla="*/ 231127 w 423394"/>
                  <a:gd name="csY50" fmla="*/ 116572 h 199345"/>
                  <a:gd name="csX51" fmla="*/ 264397 w 423394"/>
                  <a:gd name="csY51" fmla="*/ 62906 h 199345"/>
                  <a:gd name="csX52" fmla="*/ 233688 w 423394"/>
                  <a:gd name="csY52" fmla="*/ 0 h 199345"/>
                  <a:gd name="csX53" fmla="*/ 194974 w 423394"/>
                  <a:gd name="csY53" fmla="*/ 55937 h 199345"/>
                  <a:gd name="csX54" fmla="*/ 213233 w 423394"/>
                  <a:gd name="csY54" fmla="*/ 114773 h 19934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</a:cxnLst>
                <a:rect l="l" t="t" r="r" b="b"/>
                <a:pathLst>
                  <a:path w="423394" h="199345">
                    <a:moveTo>
                      <a:pt x="213229" y="114773"/>
                    </a:moveTo>
                    <a:cubicBezTo>
                      <a:pt x="214744" y="110812"/>
                      <a:pt x="213352" y="102601"/>
                      <a:pt x="213424" y="97623"/>
                    </a:cubicBezTo>
                    <a:cubicBezTo>
                      <a:pt x="213642" y="82793"/>
                      <a:pt x="220091" y="59046"/>
                      <a:pt x="228603" y="45951"/>
                    </a:cubicBezTo>
                    <a:cubicBezTo>
                      <a:pt x="228600" y="52746"/>
                      <a:pt x="224850" y="61366"/>
                      <a:pt x="224006" y="69833"/>
                    </a:cubicBezTo>
                    <a:cubicBezTo>
                      <a:pt x="223556" y="74323"/>
                      <a:pt x="223065" y="76808"/>
                      <a:pt x="222308" y="81310"/>
                    </a:cubicBezTo>
                    <a:cubicBezTo>
                      <a:pt x="220999" y="89127"/>
                      <a:pt x="221749" y="109844"/>
                      <a:pt x="223080" y="118528"/>
                    </a:cubicBezTo>
                    <a:cubicBezTo>
                      <a:pt x="224448" y="127471"/>
                      <a:pt x="229567" y="137694"/>
                      <a:pt x="230606" y="144768"/>
                    </a:cubicBezTo>
                    <a:cubicBezTo>
                      <a:pt x="220737" y="147933"/>
                      <a:pt x="212194" y="130643"/>
                      <a:pt x="172452" y="108308"/>
                    </a:cubicBezTo>
                    <a:cubicBezTo>
                      <a:pt x="175047" y="120153"/>
                      <a:pt x="179678" y="123897"/>
                      <a:pt x="172058" y="132997"/>
                    </a:cubicBezTo>
                    <a:cubicBezTo>
                      <a:pt x="163265" y="123247"/>
                      <a:pt x="161645" y="114484"/>
                      <a:pt x="159503" y="105646"/>
                    </a:cubicBezTo>
                    <a:lnTo>
                      <a:pt x="146596" y="126029"/>
                    </a:lnTo>
                    <a:lnTo>
                      <a:pt x="116627" y="98986"/>
                    </a:lnTo>
                    <a:lnTo>
                      <a:pt x="115933" y="120563"/>
                    </a:lnTo>
                    <a:cubicBezTo>
                      <a:pt x="112648" y="119463"/>
                      <a:pt x="116072" y="122263"/>
                      <a:pt x="111598" y="117691"/>
                    </a:cubicBezTo>
                    <a:cubicBezTo>
                      <a:pt x="107289" y="113283"/>
                      <a:pt x="108831" y="114732"/>
                      <a:pt x="105868" y="108924"/>
                    </a:cubicBezTo>
                    <a:lnTo>
                      <a:pt x="93839" y="117386"/>
                    </a:lnTo>
                    <a:cubicBezTo>
                      <a:pt x="93482" y="117244"/>
                      <a:pt x="92657" y="116865"/>
                      <a:pt x="92054" y="116628"/>
                    </a:cubicBezTo>
                    <a:lnTo>
                      <a:pt x="81632" y="129923"/>
                    </a:lnTo>
                    <a:cubicBezTo>
                      <a:pt x="73987" y="114034"/>
                      <a:pt x="78213" y="111973"/>
                      <a:pt x="75501" y="97890"/>
                    </a:cubicBezTo>
                    <a:cubicBezTo>
                      <a:pt x="64600" y="111571"/>
                      <a:pt x="66933" y="119939"/>
                      <a:pt x="61300" y="130880"/>
                    </a:cubicBezTo>
                    <a:lnTo>
                      <a:pt x="37484" y="103210"/>
                    </a:lnTo>
                    <a:cubicBezTo>
                      <a:pt x="34672" y="111402"/>
                      <a:pt x="35906" y="116624"/>
                      <a:pt x="37237" y="128669"/>
                    </a:cubicBezTo>
                    <a:cubicBezTo>
                      <a:pt x="28447" y="126532"/>
                      <a:pt x="20805" y="118603"/>
                      <a:pt x="9739" y="116564"/>
                    </a:cubicBezTo>
                    <a:lnTo>
                      <a:pt x="9743" y="117578"/>
                    </a:lnTo>
                    <a:cubicBezTo>
                      <a:pt x="15067" y="126202"/>
                      <a:pt x="19421" y="130643"/>
                      <a:pt x="20973" y="141032"/>
                    </a:cubicBezTo>
                    <a:cubicBezTo>
                      <a:pt x="16777" y="141253"/>
                      <a:pt x="13080" y="141629"/>
                      <a:pt x="9803" y="142136"/>
                    </a:cubicBezTo>
                    <a:lnTo>
                      <a:pt x="0" y="140953"/>
                    </a:lnTo>
                    <a:lnTo>
                      <a:pt x="27435" y="196812"/>
                    </a:lnTo>
                    <a:lnTo>
                      <a:pt x="420214" y="199346"/>
                    </a:lnTo>
                    <a:lnTo>
                      <a:pt x="422441" y="169513"/>
                    </a:lnTo>
                    <a:lnTo>
                      <a:pt x="423394" y="167200"/>
                    </a:lnTo>
                    <a:cubicBezTo>
                      <a:pt x="422813" y="164689"/>
                      <a:pt x="423604" y="166416"/>
                      <a:pt x="422779" y="163784"/>
                    </a:cubicBezTo>
                    <a:cubicBezTo>
                      <a:pt x="414840" y="138464"/>
                      <a:pt x="421088" y="145856"/>
                      <a:pt x="418984" y="130861"/>
                    </a:cubicBezTo>
                    <a:lnTo>
                      <a:pt x="400350" y="142451"/>
                    </a:lnTo>
                    <a:lnTo>
                      <a:pt x="388223" y="112179"/>
                    </a:lnTo>
                    <a:lnTo>
                      <a:pt x="375068" y="129724"/>
                    </a:lnTo>
                    <a:cubicBezTo>
                      <a:pt x="363496" y="109292"/>
                      <a:pt x="370025" y="110302"/>
                      <a:pt x="370704" y="93076"/>
                    </a:cubicBezTo>
                    <a:cubicBezTo>
                      <a:pt x="346356" y="107141"/>
                      <a:pt x="350818" y="118333"/>
                      <a:pt x="343581" y="133365"/>
                    </a:cubicBezTo>
                    <a:lnTo>
                      <a:pt x="335181" y="115836"/>
                    </a:lnTo>
                    <a:cubicBezTo>
                      <a:pt x="332383" y="116298"/>
                      <a:pt x="336396" y="112648"/>
                      <a:pt x="333591" y="117431"/>
                    </a:cubicBezTo>
                    <a:cubicBezTo>
                      <a:pt x="333534" y="117529"/>
                      <a:pt x="330430" y="124925"/>
                      <a:pt x="330332" y="125169"/>
                    </a:cubicBezTo>
                    <a:lnTo>
                      <a:pt x="298206" y="91222"/>
                    </a:lnTo>
                    <a:lnTo>
                      <a:pt x="309456" y="123608"/>
                    </a:lnTo>
                    <a:cubicBezTo>
                      <a:pt x="306437" y="123555"/>
                      <a:pt x="306179" y="123776"/>
                      <a:pt x="302965" y="121858"/>
                    </a:cubicBezTo>
                    <a:cubicBezTo>
                      <a:pt x="293470" y="116174"/>
                      <a:pt x="299219" y="116729"/>
                      <a:pt x="287942" y="110681"/>
                    </a:cubicBezTo>
                    <a:lnTo>
                      <a:pt x="285363" y="120619"/>
                    </a:lnTo>
                    <a:cubicBezTo>
                      <a:pt x="285044" y="124970"/>
                      <a:pt x="285167" y="123041"/>
                      <a:pt x="284272" y="126022"/>
                    </a:cubicBezTo>
                    <a:cubicBezTo>
                      <a:pt x="255502" y="117905"/>
                      <a:pt x="268791" y="136331"/>
                      <a:pt x="251332" y="139665"/>
                    </a:cubicBezTo>
                    <a:cubicBezTo>
                      <a:pt x="250616" y="139800"/>
                      <a:pt x="248171" y="140022"/>
                      <a:pt x="247492" y="140108"/>
                    </a:cubicBezTo>
                    <a:lnTo>
                      <a:pt x="240671" y="142699"/>
                    </a:lnTo>
                    <a:cubicBezTo>
                      <a:pt x="234566" y="131924"/>
                      <a:pt x="234746" y="125947"/>
                      <a:pt x="231127" y="116572"/>
                    </a:cubicBezTo>
                    <a:cubicBezTo>
                      <a:pt x="255757" y="99737"/>
                      <a:pt x="265282" y="85185"/>
                      <a:pt x="264397" y="62906"/>
                    </a:cubicBezTo>
                    <a:cubicBezTo>
                      <a:pt x="263707" y="45594"/>
                      <a:pt x="250132" y="14072"/>
                      <a:pt x="233688" y="0"/>
                    </a:cubicBezTo>
                    <a:lnTo>
                      <a:pt x="194974" y="55937"/>
                    </a:lnTo>
                    <a:cubicBezTo>
                      <a:pt x="181977" y="83732"/>
                      <a:pt x="201244" y="111218"/>
                      <a:pt x="213233" y="114773"/>
                    </a:cubicBezTo>
                    <a:close/>
                  </a:path>
                </a:pathLst>
              </a:custGeom>
              <a:solidFill>
                <a:srgbClr val="347333"/>
              </a:solidFill>
              <a:ln w="37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cs-CZ"/>
              </a:p>
            </p:txBody>
          </p:sp>
          <p:grpSp>
            <p:nvGrpSpPr>
              <p:cNvPr id="60" name="Grafický objekt 5">
                <a:extLst>
                  <a:ext uri="{FF2B5EF4-FFF2-40B4-BE49-F238E27FC236}">
                    <a16:creationId xmlns:a16="http://schemas.microsoft.com/office/drawing/2014/main" id="{53D6E4B3-4FA2-3F73-B7C9-C7A243CC7AA1}"/>
                  </a:ext>
                </a:extLst>
              </p:cNvPr>
              <p:cNvGrpSpPr/>
              <p:nvPr/>
            </p:nvGrpSpPr>
            <p:grpSpPr>
              <a:xfrm>
                <a:off x="6729557" y="6510297"/>
                <a:ext cx="167498" cy="167699"/>
                <a:chOff x="6729557" y="6510297"/>
                <a:chExt cx="167498" cy="167699"/>
              </a:xfrm>
            </p:grpSpPr>
            <p:sp>
              <p:nvSpPr>
                <p:cNvPr id="61" name="Obdélník: se zakulacenými rohy 60">
                  <a:extLst>
                    <a:ext uri="{FF2B5EF4-FFF2-40B4-BE49-F238E27FC236}">
                      <a16:creationId xmlns:a16="http://schemas.microsoft.com/office/drawing/2014/main" id="{CC8DCE7E-9D7A-FDA1-746E-35DE96A611F4}"/>
                    </a:ext>
                  </a:extLst>
                </p:cNvPr>
                <p:cNvSpPr/>
                <p:nvPr/>
              </p:nvSpPr>
              <p:spPr>
                <a:xfrm>
                  <a:off x="6729557" y="6510297"/>
                  <a:ext cx="167498" cy="167699"/>
                </a:xfrm>
                <a:prstGeom prst="roundRect">
                  <a:avLst>
                    <a:gd name="adj" fmla="val 10226"/>
                  </a:avLst>
                </a:prstGeom>
                <a:solidFill>
                  <a:srgbClr val="223B5D"/>
                </a:solidFill>
                <a:ln w="37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cs-CZ"/>
                </a:p>
              </p:txBody>
            </p:sp>
            <p:sp>
              <p:nvSpPr>
                <p:cNvPr id="62" name="Volný tvar: obrazec 61">
                  <a:extLst>
                    <a:ext uri="{FF2B5EF4-FFF2-40B4-BE49-F238E27FC236}">
                      <a16:creationId xmlns:a16="http://schemas.microsoft.com/office/drawing/2014/main" id="{E47FBECC-F23E-C114-CE3E-D6B287762FAF}"/>
                    </a:ext>
                  </a:extLst>
                </p:cNvPr>
                <p:cNvSpPr/>
                <p:nvPr/>
              </p:nvSpPr>
              <p:spPr>
                <a:xfrm>
                  <a:off x="6759662" y="6559844"/>
                  <a:ext cx="115441" cy="68128"/>
                </a:xfrm>
                <a:custGeom>
                  <a:avLst/>
                  <a:gdLst>
                    <a:gd name="csX0" fmla="*/ 0 w 115441"/>
                    <a:gd name="csY0" fmla="*/ 67013 h 68128"/>
                    <a:gd name="csX1" fmla="*/ 0 w 115441"/>
                    <a:gd name="csY1" fmla="*/ 0 h 68128"/>
                    <a:gd name="csX2" fmla="*/ 9536 w 115441"/>
                    <a:gd name="csY2" fmla="*/ 0 h 68128"/>
                    <a:gd name="csX3" fmla="*/ 9536 w 115441"/>
                    <a:gd name="csY3" fmla="*/ 67013 h 68128"/>
                    <a:gd name="csX4" fmla="*/ 0 w 115441"/>
                    <a:gd name="csY4" fmla="*/ 67013 h 68128"/>
                    <a:gd name="csX5" fmla="*/ 41204 w 115441"/>
                    <a:gd name="csY5" fmla="*/ 68128 h 68128"/>
                    <a:gd name="csX6" fmla="*/ 24089 w 115441"/>
                    <a:gd name="csY6" fmla="*/ 61224 h 68128"/>
                    <a:gd name="csX7" fmla="*/ 17778 w 115441"/>
                    <a:gd name="csY7" fmla="*/ 42470 h 68128"/>
                    <a:gd name="csX8" fmla="*/ 24089 w 115441"/>
                    <a:gd name="csY8" fmla="*/ 23762 h 68128"/>
                    <a:gd name="csX9" fmla="*/ 41204 w 115441"/>
                    <a:gd name="csY9" fmla="*/ 16869 h 68128"/>
                    <a:gd name="csX10" fmla="*/ 58315 w 115441"/>
                    <a:gd name="csY10" fmla="*/ 23762 h 68128"/>
                    <a:gd name="csX11" fmla="*/ 64626 w 115441"/>
                    <a:gd name="csY11" fmla="*/ 42470 h 68128"/>
                    <a:gd name="csX12" fmla="*/ 58315 w 115441"/>
                    <a:gd name="csY12" fmla="*/ 61224 h 68128"/>
                    <a:gd name="csX13" fmla="*/ 41204 w 115441"/>
                    <a:gd name="csY13" fmla="*/ 68128 h 68128"/>
                    <a:gd name="csX14" fmla="*/ 41185 w 115441"/>
                    <a:gd name="csY14" fmla="*/ 61456 h 68128"/>
                    <a:gd name="csX15" fmla="*/ 51449 w 115441"/>
                    <a:gd name="csY15" fmla="*/ 56482 h 68128"/>
                    <a:gd name="csX16" fmla="*/ 55090 w 115441"/>
                    <a:gd name="csY16" fmla="*/ 42470 h 68128"/>
                    <a:gd name="csX17" fmla="*/ 51449 w 115441"/>
                    <a:gd name="csY17" fmla="*/ 28489 h 68128"/>
                    <a:gd name="csX18" fmla="*/ 41185 w 115441"/>
                    <a:gd name="csY18" fmla="*/ 23544 h 68128"/>
                    <a:gd name="csX19" fmla="*/ 30941 w 115441"/>
                    <a:gd name="csY19" fmla="*/ 28489 h 68128"/>
                    <a:gd name="csX20" fmla="*/ 27314 w 115441"/>
                    <a:gd name="csY20" fmla="*/ 42470 h 68128"/>
                    <a:gd name="csX21" fmla="*/ 30941 w 115441"/>
                    <a:gd name="csY21" fmla="*/ 56482 h 68128"/>
                    <a:gd name="csX22" fmla="*/ 41185 w 115441"/>
                    <a:gd name="csY22" fmla="*/ 61456 h 68128"/>
                    <a:gd name="csX23" fmla="*/ 82210 w 115441"/>
                    <a:gd name="csY23" fmla="*/ 67017 h 68128"/>
                    <a:gd name="csX24" fmla="*/ 82210 w 115441"/>
                    <a:gd name="csY24" fmla="*/ 7141 h 68128"/>
                    <a:gd name="csX25" fmla="*/ 58506 w 115441"/>
                    <a:gd name="csY25" fmla="*/ 7141 h 68128"/>
                    <a:gd name="csX26" fmla="*/ 58506 w 115441"/>
                    <a:gd name="csY26" fmla="*/ 4 h 68128"/>
                    <a:gd name="csX27" fmla="*/ 115442 w 115441"/>
                    <a:gd name="csY27" fmla="*/ 4 h 68128"/>
                    <a:gd name="csX28" fmla="*/ 115442 w 115441"/>
                    <a:gd name="csY28" fmla="*/ 7141 h 68128"/>
                    <a:gd name="csX29" fmla="*/ 91742 w 115441"/>
                    <a:gd name="csY29" fmla="*/ 7141 h 68128"/>
                    <a:gd name="csX30" fmla="*/ 91742 w 115441"/>
                    <a:gd name="csY30" fmla="*/ 67017 h 68128"/>
                    <a:gd name="csX31" fmla="*/ 82206 w 115441"/>
                    <a:gd name="csY31" fmla="*/ 67017 h 6812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</a:cxnLst>
                  <a:rect l="l" t="t" r="r" b="b"/>
                  <a:pathLst>
                    <a:path w="115441" h="68128">
                      <a:moveTo>
                        <a:pt x="0" y="67013"/>
                      </a:moveTo>
                      <a:lnTo>
                        <a:pt x="0" y="0"/>
                      </a:lnTo>
                      <a:lnTo>
                        <a:pt x="9536" y="0"/>
                      </a:lnTo>
                      <a:lnTo>
                        <a:pt x="9536" y="67013"/>
                      </a:lnTo>
                      <a:lnTo>
                        <a:pt x="0" y="67013"/>
                      </a:lnTo>
                      <a:close/>
                      <a:moveTo>
                        <a:pt x="41204" y="68128"/>
                      </a:moveTo>
                      <a:cubicBezTo>
                        <a:pt x="33997" y="68128"/>
                        <a:pt x="28289" y="65827"/>
                        <a:pt x="24089" y="61224"/>
                      </a:cubicBezTo>
                      <a:cubicBezTo>
                        <a:pt x="19878" y="56621"/>
                        <a:pt x="17778" y="50366"/>
                        <a:pt x="17778" y="42470"/>
                      </a:cubicBezTo>
                      <a:cubicBezTo>
                        <a:pt x="17778" y="34590"/>
                        <a:pt x="19878" y="28346"/>
                        <a:pt x="24089" y="23762"/>
                      </a:cubicBezTo>
                      <a:cubicBezTo>
                        <a:pt x="28289" y="19174"/>
                        <a:pt x="33997" y="16869"/>
                        <a:pt x="41204" y="16869"/>
                      </a:cubicBezTo>
                      <a:cubicBezTo>
                        <a:pt x="48408" y="16869"/>
                        <a:pt x="54119" y="19170"/>
                        <a:pt x="58315" y="23762"/>
                      </a:cubicBezTo>
                      <a:cubicBezTo>
                        <a:pt x="62530" y="28350"/>
                        <a:pt x="64626" y="34590"/>
                        <a:pt x="64626" y="42470"/>
                      </a:cubicBezTo>
                      <a:cubicBezTo>
                        <a:pt x="64626" y="50362"/>
                        <a:pt x="62530" y="56617"/>
                        <a:pt x="58315" y="61224"/>
                      </a:cubicBezTo>
                      <a:cubicBezTo>
                        <a:pt x="54119" y="65827"/>
                        <a:pt x="48408" y="68128"/>
                        <a:pt x="41204" y="68128"/>
                      </a:cubicBezTo>
                      <a:close/>
                      <a:moveTo>
                        <a:pt x="41185" y="61456"/>
                      </a:moveTo>
                      <a:cubicBezTo>
                        <a:pt x="45588" y="61456"/>
                        <a:pt x="49008" y="59805"/>
                        <a:pt x="51449" y="56482"/>
                      </a:cubicBezTo>
                      <a:cubicBezTo>
                        <a:pt x="53871" y="53174"/>
                        <a:pt x="55090" y="48496"/>
                        <a:pt x="55090" y="42470"/>
                      </a:cubicBezTo>
                      <a:cubicBezTo>
                        <a:pt x="55090" y="36456"/>
                        <a:pt x="53871" y="31796"/>
                        <a:pt x="51449" y="28489"/>
                      </a:cubicBezTo>
                      <a:cubicBezTo>
                        <a:pt x="49008" y="25196"/>
                        <a:pt x="45588" y="23544"/>
                        <a:pt x="41185" y="23544"/>
                      </a:cubicBezTo>
                      <a:cubicBezTo>
                        <a:pt x="36775" y="23544"/>
                        <a:pt x="33348" y="25192"/>
                        <a:pt x="30941" y="28489"/>
                      </a:cubicBezTo>
                      <a:cubicBezTo>
                        <a:pt x="28518" y="31796"/>
                        <a:pt x="27314" y="36459"/>
                        <a:pt x="27314" y="42470"/>
                      </a:cubicBezTo>
                      <a:cubicBezTo>
                        <a:pt x="27314" y="48492"/>
                        <a:pt x="28518" y="53174"/>
                        <a:pt x="30941" y="56482"/>
                      </a:cubicBezTo>
                      <a:cubicBezTo>
                        <a:pt x="33348" y="59805"/>
                        <a:pt x="36772" y="61456"/>
                        <a:pt x="41185" y="61456"/>
                      </a:cubicBezTo>
                      <a:close/>
                      <a:moveTo>
                        <a:pt x="82210" y="67017"/>
                      </a:moveTo>
                      <a:lnTo>
                        <a:pt x="82210" y="7141"/>
                      </a:lnTo>
                      <a:lnTo>
                        <a:pt x="58506" y="7141"/>
                      </a:lnTo>
                      <a:lnTo>
                        <a:pt x="58506" y="4"/>
                      </a:lnTo>
                      <a:lnTo>
                        <a:pt x="115442" y="4"/>
                      </a:lnTo>
                      <a:lnTo>
                        <a:pt x="115442" y="7141"/>
                      </a:lnTo>
                      <a:lnTo>
                        <a:pt x="91742" y="7141"/>
                      </a:lnTo>
                      <a:lnTo>
                        <a:pt x="91742" y="67017"/>
                      </a:lnTo>
                      <a:lnTo>
                        <a:pt x="82206" y="67017"/>
                      </a:lnTo>
                      <a:close/>
                    </a:path>
                  </a:pathLst>
                </a:custGeom>
                <a:solidFill>
                  <a:srgbClr val="FEFEFE"/>
                </a:solidFill>
                <a:ln w="37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cs-CZ"/>
                </a:p>
              </p:txBody>
            </p:sp>
          </p:grpSp>
          <p:sp>
            <p:nvSpPr>
              <p:cNvPr id="63" name="Volný tvar: obrazec 62">
                <a:extLst>
                  <a:ext uri="{FF2B5EF4-FFF2-40B4-BE49-F238E27FC236}">
                    <a16:creationId xmlns:a16="http://schemas.microsoft.com/office/drawing/2014/main" id="{46EBEA23-1B2B-EB28-10B2-F9766DA194D2}"/>
                  </a:ext>
                </a:extLst>
              </p:cNvPr>
              <p:cNvSpPr/>
              <p:nvPr/>
            </p:nvSpPr>
            <p:spPr>
              <a:xfrm>
                <a:off x="6643586" y="6277900"/>
                <a:ext cx="336099" cy="209175"/>
              </a:xfrm>
              <a:custGeom>
                <a:avLst/>
                <a:gdLst>
                  <a:gd name="csX0" fmla="*/ 167311 w 336099"/>
                  <a:gd name="csY0" fmla="*/ 0 h 209175"/>
                  <a:gd name="csX1" fmla="*/ 336099 w 336099"/>
                  <a:gd name="csY1" fmla="*/ 103285 h 209175"/>
                  <a:gd name="csX2" fmla="*/ 315433 w 336099"/>
                  <a:gd name="csY2" fmla="*/ 108012 h 209175"/>
                  <a:gd name="csX3" fmla="*/ 167307 w 336099"/>
                  <a:gd name="csY3" fmla="*/ 20473 h 209175"/>
                  <a:gd name="csX4" fmla="*/ 19181 w 336099"/>
                  <a:gd name="csY4" fmla="*/ 108012 h 209175"/>
                  <a:gd name="csX5" fmla="*/ 0 w 336099"/>
                  <a:gd name="csY5" fmla="*/ 100262 h 209175"/>
                  <a:gd name="csX6" fmla="*/ 167307 w 336099"/>
                  <a:gd name="csY6" fmla="*/ 0 h 209175"/>
                  <a:gd name="csX7" fmla="*/ 168016 w 336099"/>
                  <a:gd name="csY7" fmla="*/ 146986 h 209175"/>
                  <a:gd name="csX8" fmla="*/ 199073 w 336099"/>
                  <a:gd name="csY8" fmla="*/ 178081 h 209175"/>
                  <a:gd name="csX9" fmla="*/ 168016 w 336099"/>
                  <a:gd name="csY9" fmla="*/ 209175 h 209175"/>
                  <a:gd name="csX10" fmla="*/ 136959 w 336099"/>
                  <a:gd name="csY10" fmla="*/ 178081 h 209175"/>
                  <a:gd name="csX11" fmla="*/ 168016 w 336099"/>
                  <a:gd name="csY11" fmla="*/ 146986 h 209175"/>
                  <a:gd name="csX12" fmla="*/ 167318 w 336099"/>
                  <a:gd name="csY12" fmla="*/ 99192 h 209175"/>
                  <a:gd name="csX13" fmla="*/ 250042 w 336099"/>
                  <a:gd name="csY13" fmla="*/ 149134 h 209175"/>
                  <a:gd name="csX14" fmla="*/ 235395 w 336099"/>
                  <a:gd name="csY14" fmla="*/ 156121 h 209175"/>
                  <a:gd name="csX15" fmla="*/ 167322 w 336099"/>
                  <a:gd name="csY15" fmla="*/ 115892 h 209175"/>
                  <a:gd name="csX16" fmla="*/ 99253 w 336099"/>
                  <a:gd name="csY16" fmla="*/ 156121 h 209175"/>
                  <a:gd name="csX17" fmla="*/ 83893 w 336099"/>
                  <a:gd name="csY17" fmla="*/ 148713 h 209175"/>
                  <a:gd name="csX18" fmla="*/ 167326 w 336099"/>
                  <a:gd name="csY18" fmla="*/ 99192 h 209175"/>
                  <a:gd name="csX19" fmla="*/ 167382 w 336099"/>
                  <a:gd name="csY19" fmla="*/ 52059 h 209175"/>
                  <a:gd name="csX20" fmla="*/ 302065 w 336099"/>
                  <a:gd name="csY20" fmla="*/ 132738 h 209175"/>
                  <a:gd name="csX21" fmla="*/ 282944 w 336099"/>
                  <a:gd name="csY21" fmla="*/ 138843 h 209175"/>
                  <a:gd name="csX22" fmla="*/ 167382 w 336099"/>
                  <a:gd name="csY22" fmla="*/ 70550 h 209175"/>
                  <a:gd name="csX23" fmla="*/ 51820 w 336099"/>
                  <a:gd name="csY23" fmla="*/ 138843 h 209175"/>
                  <a:gd name="csX24" fmla="*/ 33956 w 336099"/>
                  <a:gd name="csY24" fmla="*/ 130377 h 209175"/>
                  <a:gd name="csX25" fmla="*/ 167382 w 336099"/>
                  <a:gd name="csY25" fmla="*/ 52059 h 2091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336099" h="209175">
                    <a:moveTo>
                      <a:pt x="167311" y="0"/>
                    </a:moveTo>
                    <a:cubicBezTo>
                      <a:pt x="242763" y="0"/>
                      <a:pt x="305574" y="39403"/>
                      <a:pt x="336099" y="103285"/>
                    </a:cubicBezTo>
                    <a:cubicBezTo>
                      <a:pt x="333936" y="111458"/>
                      <a:pt x="323293" y="115993"/>
                      <a:pt x="315433" y="108012"/>
                    </a:cubicBezTo>
                    <a:cubicBezTo>
                      <a:pt x="286615" y="55825"/>
                      <a:pt x="231086" y="20473"/>
                      <a:pt x="167307" y="20473"/>
                    </a:cubicBezTo>
                    <a:cubicBezTo>
                      <a:pt x="103528" y="20473"/>
                      <a:pt x="48003" y="55821"/>
                      <a:pt x="19181" y="108012"/>
                    </a:cubicBezTo>
                    <a:cubicBezTo>
                      <a:pt x="11546" y="111901"/>
                      <a:pt x="1875" y="111469"/>
                      <a:pt x="0" y="100262"/>
                    </a:cubicBezTo>
                    <a:cubicBezTo>
                      <a:pt x="30524" y="36377"/>
                      <a:pt x="91854" y="0"/>
                      <a:pt x="167307" y="0"/>
                    </a:cubicBezTo>
                    <a:close/>
                    <a:moveTo>
                      <a:pt x="168016" y="146986"/>
                    </a:moveTo>
                    <a:cubicBezTo>
                      <a:pt x="185168" y="146986"/>
                      <a:pt x="199073" y="160908"/>
                      <a:pt x="199073" y="178081"/>
                    </a:cubicBezTo>
                    <a:cubicBezTo>
                      <a:pt x="199073" y="195254"/>
                      <a:pt x="185168" y="209175"/>
                      <a:pt x="168016" y="209175"/>
                    </a:cubicBezTo>
                    <a:cubicBezTo>
                      <a:pt x="150864" y="209175"/>
                      <a:pt x="136959" y="195254"/>
                      <a:pt x="136959" y="178081"/>
                    </a:cubicBezTo>
                    <a:cubicBezTo>
                      <a:pt x="136959" y="160908"/>
                      <a:pt x="150864" y="146986"/>
                      <a:pt x="168016" y="146986"/>
                    </a:cubicBezTo>
                    <a:close/>
                    <a:moveTo>
                      <a:pt x="167318" y="99192"/>
                    </a:moveTo>
                    <a:cubicBezTo>
                      <a:pt x="201994" y="99192"/>
                      <a:pt x="236009" y="119778"/>
                      <a:pt x="250042" y="149134"/>
                    </a:cubicBezTo>
                    <a:cubicBezTo>
                      <a:pt x="249048" y="152888"/>
                      <a:pt x="239002" y="159785"/>
                      <a:pt x="235395" y="156121"/>
                    </a:cubicBezTo>
                    <a:cubicBezTo>
                      <a:pt x="222150" y="132138"/>
                      <a:pt x="196635" y="115892"/>
                      <a:pt x="167322" y="115892"/>
                    </a:cubicBezTo>
                    <a:cubicBezTo>
                      <a:pt x="138013" y="115892"/>
                      <a:pt x="112494" y="132138"/>
                      <a:pt x="99253" y="156121"/>
                    </a:cubicBezTo>
                    <a:cubicBezTo>
                      <a:pt x="95743" y="157908"/>
                      <a:pt x="84756" y="153861"/>
                      <a:pt x="83893" y="148713"/>
                    </a:cubicBezTo>
                    <a:cubicBezTo>
                      <a:pt x="97918" y="119354"/>
                      <a:pt x="132650" y="99192"/>
                      <a:pt x="167326" y="99192"/>
                    </a:cubicBezTo>
                    <a:close/>
                    <a:moveTo>
                      <a:pt x="167382" y="52059"/>
                    </a:moveTo>
                    <a:cubicBezTo>
                      <a:pt x="226249" y="52059"/>
                      <a:pt x="278249" y="82898"/>
                      <a:pt x="302065" y="132738"/>
                    </a:cubicBezTo>
                    <a:cubicBezTo>
                      <a:pt x="300377" y="139113"/>
                      <a:pt x="289075" y="145075"/>
                      <a:pt x="282944" y="138843"/>
                    </a:cubicBezTo>
                    <a:cubicBezTo>
                      <a:pt x="260463" y="98130"/>
                      <a:pt x="217140" y="70550"/>
                      <a:pt x="167382" y="70550"/>
                    </a:cubicBezTo>
                    <a:cubicBezTo>
                      <a:pt x="117624" y="70550"/>
                      <a:pt x="74308" y="98126"/>
                      <a:pt x="51820" y="138843"/>
                    </a:cubicBezTo>
                    <a:cubicBezTo>
                      <a:pt x="45865" y="141880"/>
                      <a:pt x="35418" y="139121"/>
                      <a:pt x="33956" y="130377"/>
                    </a:cubicBezTo>
                    <a:cubicBezTo>
                      <a:pt x="57768" y="80537"/>
                      <a:pt x="108516" y="52059"/>
                      <a:pt x="167382" y="52059"/>
                    </a:cubicBezTo>
                    <a:close/>
                  </a:path>
                </a:pathLst>
              </a:custGeom>
              <a:solidFill>
                <a:srgbClr val="223B5D"/>
              </a:solidFill>
              <a:ln w="37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cs-CZ"/>
              </a:p>
            </p:txBody>
          </p:sp>
        </p:grpSp>
        <p:grpSp>
          <p:nvGrpSpPr>
            <p:cNvPr id="64" name="Grafický objekt 5">
              <a:extLst>
                <a:ext uri="{FF2B5EF4-FFF2-40B4-BE49-F238E27FC236}">
                  <a16:creationId xmlns:a16="http://schemas.microsoft.com/office/drawing/2014/main" id="{35EF40DA-B26B-450C-7DC0-1FBC96EB143E}"/>
                </a:ext>
              </a:extLst>
            </p:cNvPr>
            <p:cNvGrpSpPr/>
            <p:nvPr/>
          </p:nvGrpSpPr>
          <p:grpSpPr>
            <a:xfrm>
              <a:off x="8537588" y="6294720"/>
              <a:ext cx="586031" cy="572116"/>
              <a:chOff x="8537588" y="6294720"/>
              <a:chExt cx="586031" cy="572116"/>
            </a:xfrm>
          </p:grpSpPr>
          <p:sp>
            <p:nvSpPr>
              <p:cNvPr id="65" name="Volný tvar: obrazec 64">
                <a:extLst>
                  <a:ext uri="{FF2B5EF4-FFF2-40B4-BE49-F238E27FC236}">
                    <a16:creationId xmlns:a16="http://schemas.microsoft.com/office/drawing/2014/main" id="{24892DA5-2D77-46A3-4CB1-173E22DC76A8}"/>
                  </a:ext>
                </a:extLst>
              </p:cNvPr>
              <p:cNvSpPr/>
              <p:nvPr/>
            </p:nvSpPr>
            <p:spPr>
              <a:xfrm>
                <a:off x="8537588" y="6498645"/>
                <a:ext cx="586031" cy="368191"/>
              </a:xfrm>
              <a:custGeom>
                <a:avLst/>
                <a:gdLst>
                  <a:gd name="csX0" fmla="*/ 447383 w 586031"/>
                  <a:gd name="csY0" fmla="*/ 60058 h 368191"/>
                  <a:gd name="csX1" fmla="*/ 447177 w 586031"/>
                  <a:gd name="csY1" fmla="*/ 337849 h 368191"/>
                  <a:gd name="csX2" fmla="*/ 409753 w 586031"/>
                  <a:gd name="csY2" fmla="*/ 338251 h 368191"/>
                  <a:gd name="csX3" fmla="*/ 409708 w 586031"/>
                  <a:gd name="csY3" fmla="*/ 130566 h 368191"/>
                  <a:gd name="csX4" fmla="*/ 327311 w 586031"/>
                  <a:gd name="csY4" fmla="*/ 82415 h 368191"/>
                  <a:gd name="csX5" fmla="*/ 310181 w 586031"/>
                  <a:gd name="csY5" fmla="*/ 169027 h 368191"/>
                  <a:gd name="csX6" fmla="*/ 310084 w 586031"/>
                  <a:gd name="csY6" fmla="*/ 337770 h 368191"/>
                  <a:gd name="csX7" fmla="*/ 272876 w 586031"/>
                  <a:gd name="csY7" fmla="*/ 337849 h 368191"/>
                  <a:gd name="csX8" fmla="*/ 270713 w 586031"/>
                  <a:gd name="csY8" fmla="*/ 162107 h 368191"/>
                  <a:gd name="csX9" fmla="*/ 175783 w 586031"/>
                  <a:gd name="csY9" fmla="*/ 162558 h 368191"/>
                  <a:gd name="csX10" fmla="*/ 172933 w 586031"/>
                  <a:gd name="csY10" fmla="*/ 337252 h 368191"/>
                  <a:gd name="csX11" fmla="*/ 134759 w 586031"/>
                  <a:gd name="csY11" fmla="*/ 338018 h 368191"/>
                  <a:gd name="csX12" fmla="*/ 131515 w 586031"/>
                  <a:gd name="csY12" fmla="*/ 215739 h 368191"/>
                  <a:gd name="csX13" fmla="*/ 69150 w 586031"/>
                  <a:gd name="csY13" fmla="*/ 214061 h 368191"/>
                  <a:gd name="csX14" fmla="*/ 39863 w 586031"/>
                  <a:gd name="csY14" fmla="*/ 219006 h 368191"/>
                  <a:gd name="csX15" fmla="*/ 34962 w 586031"/>
                  <a:gd name="csY15" fmla="*/ 337560 h 368191"/>
                  <a:gd name="csX16" fmla="*/ 2701 w 586031"/>
                  <a:gd name="csY16" fmla="*/ 363912 h 368191"/>
                  <a:gd name="csX17" fmla="*/ 314625 w 586031"/>
                  <a:gd name="csY17" fmla="*/ 367107 h 368191"/>
                  <a:gd name="csX18" fmla="*/ 564374 w 586031"/>
                  <a:gd name="csY18" fmla="*/ 367149 h 368191"/>
                  <a:gd name="csX19" fmla="*/ 581695 w 586031"/>
                  <a:gd name="csY19" fmla="*/ 366071 h 368191"/>
                  <a:gd name="csX20" fmla="*/ 546247 w 586031"/>
                  <a:gd name="csY20" fmla="*/ 338318 h 368191"/>
                  <a:gd name="csX21" fmla="*/ 546311 w 586031"/>
                  <a:gd name="csY21" fmla="*/ 34407 h 368191"/>
                  <a:gd name="csX22" fmla="*/ 500333 w 586031"/>
                  <a:gd name="csY22" fmla="*/ 268 h 368191"/>
                  <a:gd name="csX23" fmla="*/ 447376 w 586031"/>
                  <a:gd name="csY23" fmla="*/ 60046 h 3681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586031" h="368191">
                    <a:moveTo>
                      <a:pt x="447383" y="60058"/>
                    </a:moveTo>
                    <a:lnTo>
                      <a:pt x="447177" y="337849"/>
                    </a:lnTo>
                    <a:lnTo>
                      <a:pt x="409753" y="338251"/>
                    </a:lnTo>
                    <a:lnTo>
                      <a:pt x="409708" y="130566"/>
                    </a:lnTo>
                    <a:cubicBezTo>
                      <a:pt x="409689" y="74257"/>
                      <a:pt x="421678" y="81421"/>
                      <a:pt x="327311" y="82415"/>
                    </a:cubicBezTo>
                    <a:cubicBezTo>
                      <a:pt x="300622" y="82697"/>
                      <a:pt x="310319" y="99960"/>
                      <a:pt x="310181" y="169027"/>
                    </a:cubicBezTo>
                    <a:lnTo>
                      <a:pt x="310084" y="337770"/>
                    </a:lnTo>
                    <a:lnTo>
                      <a:pt x="272876" y="337849"/>
                    </a:lnTo>
                    <a:cubicBezTo>
                      <a:pt x="272854" y="302677"/>
                      <a:pt x="275524" y="198458"/>
                      <a:pt x="270713" y="162107"/>
                    </a:cubicBezTo>
                    <a:cubicBezTo>
                      <a:pt x="256823" y="157478"/>
                      <a:pt x="187633" y="157947"/>
                      <a:pt x="175783" y="162558"/>
                    </a:cubicBezTo>
                    <a:cubicBezTo>
                      <a:pt x="170379" y="176682"/>
                      <a:pt x="173271" y="309345"/>
                      <a:pt x="172933" y="337252"/>
                    </a:cubicBezTo>
                    <a:lnTo>
                      <a:pt x="134759" y="338018"/>
                    </a:lnTo>
                    <a:cubicBezTo>
                      <a:pt x="134702" y="316171"/>
                      <a:pt x="137587" y="231940"/>
                      <a:pt x="131515" y="215739"/>
                    </a:cubicBezTo>
                    <a:cubicBezTo>
                      <a:pt x="119722" y="212819"/>
                      <a:pt x="86644" y="214069"/>
                      <a:pt x="69150" y="214061"/>
                    </a:cubicBezTo>
                    <a:cubicBezTo>
                      <a:pt x="58065" y="214057"/>
                      <a:pt x="45105" y="211155"/>
                      <a:pt x="39863" y="219006"/>
                    </a:cubicBezTo>
                    <a:cubicBezTo>
                      <a:pt x="31279" y="227273"/>
                      <a:pt x="37966" y="317207"/>
                      <a:pt x="34962" y="337560"/>
                    </a:cubicBezTo>
                    <a:cubicBezTo>
                      <a:pt x="11033" y="338487"/>
                      <a:pt x="-7067" y="333254"/>
                      <a:pt x="2701" y="363912"/>
                    </a:cubicBezTo>
                    <a:cubicBezTo>
                      <a:pt x="18237" y="371027"/>
                      <a:pt x="244324" y="367089"/>
                      <a:pt x="314625" y="367107"/>
                    </a:cubicBezTo>
                    <a:cubicBezTo>
                      <a:pt x="392897" y="367126"/>
                      <a:pt x="490534" y="369510"/>
                      <a:pt x="564374" y="367149"/>
                    </a:cubicBezTo>
                    <a:lnTo>
                      <a:pt x="581695" y="366071"/>
                    </a:lnTo>
                    <a:cubicBezTo>
                      <a:pt x="599114" y="331463"/>
                      <a:pt x="559293" y="338059"/>
                      <a:pt x="546247" y="338318"/>
                    </a:cubicBezTo>
                    <a:lnTo>
                      <a:pt x="546311" y="34407"/>
                    </a:lnTo>
                    <a:cubicBezTo>
                      <a:pt x="546176" y="-2514"/>
                      <a:pt x="553338" y="276"/>
                      <a:pt x="500333" y="268"/>
                    </a:cubicBezTo>
                    <a:cubicBezTo>
                      <a:pt x="435312" y="298"/>
                      <a:pt x="447436" y="-7590"/>
                      <a:pt x="447376" y="60046"/>
                    </a:cubicBezTo>
                    <a:close/>
                  </a:path>
                </a:pathLst>
              </a:custGeom>
              <a:solidFill>
                <a:srgbClr val="213B5C"/>
              </a:solidFill>
              <a:ln w="37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66" name="Volný tvar: obrazec 65">
                <a:extLst>
                  <a:ext uri="{FF2B5EF4-FFF2-40B4-BE49-F238E27FC236}">
                    <a16:creationId xmlns:a16="http://schemas.microsoft.com/office/drawing/2014/main" id="{B15D4124-FD70-9F47-0D1E-00B4F0A3779E}"/>
                  </a:ext>
                </a:extLst>
              </p:cNvPr>
              <p:cNvSpPr/>
              <p:nvPr/>
            </p:nvSpPr>
            <p:spPr>
              <a:xfrm>
                <a:off x="8945266" y="6294720"/>
                <a:ext cx="156867" cy="204504"/>
              </a:xfrm>
              <a:custGeom>
                <a:avLst/>
                <a:gdLst>
                  <a:gd name="csX0" fmla="*/ 9414 w 156867"/>
                  <a:gd name="csY0" fmla="*/ 143442 h 204504"/>
                  <a:gd name="csX1" fmla="*/ 26807 w 156867"/>
                  <a:gd name="csY1" fmla="*/ 118978 h 204504"/>
                  <a:gd name="csX2" fmla="*/ 99390 w 156867"/>
                  <a:gd name="csY2" fmla="*/ 60841 h 204504"/>
                  <a:gd name="csX3" fmla="*/ 37846 w 156867"/>
                  <a:gd name="csY3" fmla="*/ 125778 h 204504"/>
                  <a:gd name="csX4" fmla="*/ 13948 w 156867"/>
                  <a:gd name="csY4" fmla="*/ 165976 h 204504"/>
                  <a:gd name="csX5" fmla="*/ 18170 w 156867"/>
                  <a:gd name="csY5" fmla="*/ 204505 h 204504"/>
                  <a:gd name="csX6" fmla="*/ 34119 w 156867"/>
                  <a:gd name="csY6" fmla="*/ 164843 h 204504"/>
                  <a:gd name="csX7" fmla="*/ 132877 w 156867"/>
                  <a:gd name="csY7" fmla="*/ 120510 h 204504"/>
                  <a:gd name="csX8" fmla="*/ 153588 w 156867"/>
                  <a:gd name="csY8" fmla="*/ 0 h 204504"/>
                  <a:gd name="csX9" fmla="*/ 42031 w 156867"/>
                  <a:gd name="csY9" fmla="*/ 40206 h 204504"/>
                  <a:gd name="csX10" fmla="*/ 9418 w 156867"/>
                  <a:gd name="csY10" fmla="*/ 143442 h 2045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56867" h="204504">
                    <a:moveTo>
                      <a:pt x="9414" y="143442"/>
                    </a:moveTo>
                    <a:cubicBezTo>
                      <a:pt x="16318" y="134965"/>
                      <a:pt x="20334" y="126840"/>
                      <a:pt x="26807" y="118978"/>
                    </a:cubicBezTo>
                    <a:cubicBezTo>
                      <a:pt x="45927" y="95750"/>
                      <a:pt x="68873" y="72498"/>
                      <a:pt x="99390" y="60841"/>
                    </a:cubicBezTo>
                    <a:cubicBezTo>
                      <a:pt x="89944" y="73302"/>
                      <a:pt x="69372" y="83859"/>
                      <a:pt x="37846" y="125778"/>
                    </a:cubicBezTo>
                    <a:cubicBezTo>
                      <a:pt x="28786" y="137826"/>
                      <a:pt x="21084" y="151492"/>
                      <a:pt x="13948" y="165976"/>
                    </a:cubicBezTo>
                    <a:cubicBezTo>
                      <a:pt x="-6755" y="207981"/>
                      <a:pt x="6260" y="203960"/>
                      <a:pt x="18170" y="204505"/>
                    </a:cubicBezTo>
                    <a:cubicBezTo>
                      <a:pt x="20379" y="193376"/>
                      <a:pt x="27267" y="172960"/>
                      <a:pt x="34119" y="164843"/>
                    </a:cubicBezTo>
                    <a:cubicBezTo>
                      <a:pt x="85046" y="162038"/>
                      <a:pt x="111589" y="157172"/>
                      <a:pt x="132877" y="120510"/>
                    </a:cubicBezTo>
                    <a:cubicBezTo>
                      <a:pt x="147757" y="94894"/>
                      <a:pt x="163949" y="35341"/>
                      <a:pt x="153588" y="0"/>
                    </a:cubicBezTo>
                    <a:cubicBezTo>
                      <a:pt x="151799" y="237"/>
                      <a:pt x="51668" y="34485"/>
                      <a:pt x="42031" y="40206"/>
                    </a:cubicBezTo>
                    <a:cubicBezTo>
                      <a:pt x="-9590" y="70858"/>
                      <a:pt x="-4502" y="128894"/>
                      <a:pt x="9418" y="143442"/>
                    </a:cubicBezTo>
                    <a:close/>
                  </a:path>
                </a:pathLst>
              </a:custGeom>
              <a:solidFill>
                <a:srgbClr val="347333"/>
              </a:solidFill>
              <a:ln w="37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67" name="Volný tvar: obrazec 66">
                <a:extLst>
                  <a:ext uri="{FF2B5EF4-FFF2-40B4-BE49-F238E27FC236}">
                    <a16:creationId xmlns:a16="http://schemas.microsoft.com/office/drawing/2014/main" id="{4ECA680C-1949-E475-F76C-9337B1E61F9A}"/>
                  </a:ext>
                </a:extLst>
              </p:cNvPr>
              <p:cNvSpPr/>
              <p:nvPr/>
            </p:nvSpPr>
            <p:spPr>
              <a:xfrm>
                <a:off x="8575682" y="6443448"/>
                <a:ext cx="345938" cy="209149"/>
              </a:xfrm>
              <a:custGeom>
                <a:avLst/>
                <a:gdLst>
                  <a:gd name="csX0" fmla="*/ 244683 w 345938"/>
                  <a:gd name="csY0" fmla="*/ 17046 h 209149"/>
                  <a:gd name="csX1" fmla="*/ 265427 w 345938"/>
                  <a:gd name="csY1" fmla="*/ 44739 h 209149"/>
                  <a:gd name="csX2" fmla="*/ 238034 w 345938"/>
                  <a:gd name="csY2" fmla="*/ 70348 h 209149"/>
                  <a:gd name="csX3" fmla="*/ 32864 w 345938"/>
                  <a:gd name="csY3" fmla="*/ 185350 h 209149"/>
                  <a:gd name="csX4" fmla="*/ 2016 w 345938"/>
                  <a:gd name="csY4" fmla="*/ 205654 h 209149"/>
                  <a:gd name="csX5" fmla="*/ 164197 w 345938"/>
                  <a:gd name="csY5" fmla="*/ 160875 h 209149"/>
                  <a:gd name="csX6" fmla="*/ 278691 w 345938"/>
                  <a:gd name="csY6" fmla="*/ 87498 h 209149"/>
                  <a:gd name="csX7" fmla="*/ 293731 w 345938"/>
                  <a:gd name="csY7" fmla="*/ 75360 h 209149"/>
                  <a:gd name="csX8" fmla="*/ 319231 w 345938"/>
                  <a:gd name="csY8" fmla="*/ 98435 h 209149"/>
                  <a:gd name="csX9" fmla="*/ 345908 w 345938"/>
                  <a:gd name="csY9" fmla="*/ 838 h 209149"/>
                  <a:gd name="csX10" fmla="*/ 244683 w 345938"/>
                  <a:gd name="csY10" fmla="*/ 17042 h 2091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345938" h="209149">
                    <a:moveTo>
                      <a:pt x="244683" y="17046"/>
                    </a:moveTo>
                    <a:cubicBezTo>
                      <a:pt x="245736" y="27896"/>
                      <a:pt x="257320" y="29567"/>
                      <a:pt x="265427" y="44739"/>
                    </a:cubicBezTo>
                    <a:cubicBezTo>
                      <a:pt x="249584" y="62749"/>
                      <a:pt x="249167" y="59816"/>
                      <a:pt x="238034" y="70348"/>
                    </a:cubicBezTo>
                    <a:cubicBezTo>
                      <a:pt x="185955" y="119606"/>
                      <a:pt x="102815" y="164212"/>
                      <a:pt x="32864" y="185350"/>
                    </a:cubicBezTo>
                    <a:cubicBezTo>
                      <a:pt x="22765" y="188406"/>
                      <a:pt x="-8123" y="191436"/>
                      <a:pt x="2016" y="205654"/>
                    </a:cubicBezTo>
                    <a:cubicBezTo>
                      <a:pt x="13807" y="222181"/>
                      <a:pt x="137311" y="175540"/>
                      <a:pt x="164197" y="160875"/>
                    </a:cubicBezTo>
                    <a:cubicBezTo>
                      <a:pt x="217383" y="131868"/>
                      <a:pt x="233466" y="123390"/>
                      <a:pt x="278691" y="87498"/>
                    </a:cubicBezTo>
                    <a:lnTo>
                      <a:pt x="293731" y="75360"/>
                    </a:lnTo>
                    <a:cubicBezTo>
                      <a:pt x="301025" y="80064"/>
                      <a:pt x="311173" y="94778"/>
                      <a:pt x="319231" y="98435"/>
                    </a:cubicBezTo>
                    <a:cubicBezTo>
                      <a:pt x="323757" y="93295"/>
                      <a:pt x="346887" y="9642"/>
                      <a:pt x="345908" y="838"/>
                    </a:cubicBezTo>
                    <a:cubicBezTo>
                      <a:pt x="334771" y="-3889"/>
                      <a:pt x="258685" y="12736"/>
                      <a:pt x="244683" y="17042"/>
                    </a:cubicBezTo>
                    <a:close/>
                  </a:path>
                </a:pathLst>
              </a:custGeom>
              <a:solidFill>
                <a:srgbClr val="213A59"/>
              </a:solidFill>
              <a:ln w="37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cs-CZ"/>
              </a:p>
            </p:txBody>
          </p:sp>
        </p:grpSp>
        <p:sp>
          <p:nvSpPr>
            <p:cNvPr id="68" name="Volný tvar: obrazec 67">
              <a:extLst>
                <a:ext uri="{FF2B5EF4-FFF2-40B4-BE49-F238E27FC236}">
                  <a16:creationId xmlns:a16="http://schemas.microsoft.com/office/drawing/2014/main" id="{5A6851A2-73B7-B992-F010-C198A271265A}"/>
                </a:ext>
              </a:extLst>
            </p:cNvPr>
            <p:cNvSpPr/>
            <p:nvPr/>
          </p:nvSpPr>
          <p:spPr>
            <a:xfrm>
              <a:off x="9114697" y="5844015"/>
              <a:ext cx="44021" cy="43773"/>
            </a:xfrm>
            <a:custGeom>
              <a:avLst/>
              <a:gdLst>
                <a:gd name="csX0" fmla="*/ 3079 w 44021"/>
                <a:gd name="csY0" fmla="*/ 10497 h 43773"/>
                <a:gd name="csX1" fmla="*/ 10271 w 44021"/>
                <a:gd name="csY1" fmla="*/ 40570 h 43773"/>
                <a:gd name="csX2" fmla="*/ 40402 w 44021"/>
                <a:gd name="csY2" fmla="*/ 33966 h 43773"/>
                <a:gd name="csX3" fmla="*/ 33524 w 44021"/>
                <a:gd name="csY3" fmla="*/ 3408 h 43773"/>
                <a:gd name="csX4" fmla="*/ 3075 w 44021"/>
                <a:gd name="csY4" fmla="*/ 10497 h 437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021" h="43773">
                  <a:moveTo>
                    <a:pt x="3079" y="10497"/>
                  </a:moveTo>
                  <a:cubicBezTo>
                    <a:pt x="-3015" y="20968"/>
                    <a:pt x="222" y="34420"/>
                    <a:pt x="10271" y="40570"/>
                  </a:cubicBezTo>
                  <a:cubicBezTo>
                    <a:pt x="20468" y="46505"/>
                    <a:pt x="33589" y="44133"/>
                    <a:pt x="40402" y="33966"/>
                  </a:cubicBezTo>
                  <a:cubicBezTo>
                    <a:pt x="47070" y="24043"/>
                    <a:pt x="44381" y="9772"/>
                    <a:pt x="33524" y="3408"/>
                  </a:cubicBezTo>
                  <a:cubicBezTo>
                    <a:pt x="22800" y="-3140"/>
                    <a:pt x="9173" y="29"/>
                    <a:pt x="3075" y="10497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69" name="Volný tvar: obrazec 68">
              <a:extLst>
                <a:ext uri="{FF2B5EF4-FFF2-40B4-BE49-F238E27FC236}">
                  <a16:creationId xmlns:a16="http://schemas.microsoft.com/office/drawing/2014/main" id="{7D555220-BEAE-3AEE-110F-E91228B4C5DD}"/>
                </a:ext>
              </a:extLst>
            </p:cNvPr>
            <p:cNvSpPr/>
            <p:nvPr/>
          </p:nvSpPr>
          <p:spPr>
            <a:xfrm>
              <a:off x="5924019" y="6246101"/>
              <a:ext cx="43838" cy="44101"/>
            </a:xfrm>
            <a:custGeom>
              <a:avLst/>
              <a:gdLst>
                <a:gd name="csX0" fmla="*/ 13124 w 43838"/>
                <a:gd name="csY0" fmla="*/ 1978 h 44101"/>
                <a:gd name="csX1" fmla="*/ 1679 w 43838"/>
                <a:gd name="csY1" fmla="*/ 30812 h 44101"/>
                <a:gd name="csX2" fmla="*/ 30381 w 43838"/>
                <a:gd name="csY2" fmla="*/ 42586 h 44101"/>
                <a:gd name="csX3" fmla="*/ 41991 w 43838"/>
                <a:gd name="csY3" fmla="*/ 13673 h 44101"/>
                <a:gd name="csX4" fmla="*/ 13124 w 43838"/>
                <a:gd name="csY4" fmla="*/ 1978 h 441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838" h="44101">
                  <a:moveTo>
                    <a:pt x="13124" y="1978"/>
                  </a:moveTo>
                  <a:cubicBezTo>
                    <a:pt x="2317" y="7009"/>
                    <a:pt x="-2937" y="19969"/>
                    <a:pt x="1679" y="30812"/>
                  </a:cubicBezTo>
                  <a:cubicBezTo>
                    <a:pt x="6265" y="41700"/>
                    <a:pt x="19236" y="46900"/>
                    <a:pt x="30381" y="42586"/>
                  </a:cubicBezTo>
                  <a:cubicBezTo>
                    <a:pt x="41788" y="38175"/>
                    <a:pt x="46866" y="25278"/>
                    <a:pt x="41991" y="13673"/>
                  </a:cubicBezTo>
                  <a:cubicBezTo>
                    <a:pt x="37071" y="2110"/>
                    <a:pt x="24257" y="-3180"/>
                    <a:pt x="13124" y="1978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70" name="Volný tvar: obrazec 69">
              <a:extLst>
                <a:ext uri="{FF2B5EF4-FFF2-40B4-BE49-F238E27FC236}">
                  <a16:creationId xmlns:a16="http://schemas.microsoft.com/office/drawing/2014/main" id="{D239234C-D2C1-9FC5-1B8F-6BAFE67D3F08}"/>
                </a:ext>
              </a:extLst>
            </p:cNvPr>
            <p:cNvSpPr/>
            <p:nvPr/>
          </p:nvSpPr>
          <p:spPr>
            <a:xfrm>
              <a:off x="5867026" y="6136113"/>
              <a:ext cx="43783" cy="44091"/>
            </a:xfrm>
            <a:custGeom>
              <a:avLst/>
              <a:gdLst>
                <a:gd name="csX0" fmla="*/ 9934 w 43783"/>
                <a:gd name="csY0" fmla="*/ 3612 h 44091"/>
                <a:gd name="csX1" fmla="*/ 600 w 43783"/>
                <a:gd name="csY1" fmla="*/ 17391 h 44091"/>
                <a:gd name="csX2" fmla="*/ 3166 w 43783"/>
                <a:gd name="csY2" fmla="*/ 33817 h 44091"/>
                <a:gd name="csX3" fmla="*/ 33296 w 43783"/>
                <a:gd name="csY3" fmla="*/ 41029 h 44091"/>
                <a:gd name="csX4" fmla="*/ 40342 w 43783"/>
                <a:gd name="csY4" fmla="*/ 10652 h 44091"/>
                <a:gd name="csX5" fmla="*/ 26561 w 43783"/>
                <a:gd name="csY5" fmla="*/ 496 h 44091"/>
                <a:gd name="csX6" fmla="*/ 9934 w 43783"/>
                <a:gd name="csY6" fmla="*/ 3612 h 44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3783" h="44091">
                  <a:moveTo>
                    <a:pt x="9934" y="3612"/>
                  </a:moveTo>
                  <a:cubicBezTo>
                    <a:pt x="4894" y="6950"/>
                    <a:pt x="1729" y="11992"/>
                    <a:pt x="600" y="17391"/>
                  </a:cubicBezTo>
                  <a:cubicBezTo>
                    <a:pt x="-686" y="22895"/>
                    <a:pt x="61" y="28778"/>
                    <a:pt x="3166" y="33817"/>
                  </a:cubicBezTo>
                  <a:cubicBezTo>
                    <a:pt x="9342" y="43863"/>
                    <a:pt x="22842" y="47100"/>
                    <a:pt x="33296" y="41029"/>
                  </a:cubicBezTo>
                  <a:cubicBezTo>
                    <a:pt x="43770" y="34977"/>
                    <a:pt x="46935" y="21371"/>
                    <a:pt x="40342" y="10652"/>
                  </a:cubicBezTo>
                  <a:cubicBezTo>
                    <a:pt x="37061" y="5320"/>
                    <a:pt x="32010" y="1802"/>
                    <a:pt x="26561" y="496"/>
                  </a:cubicBezTo>
                  <a:cubicBezTo>
                    <a:pt x="20959" y="-713"/>
                    <a:pt x="14974" y="274"/>
                    <a:pt x="9934" y="3612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71" name="Volný tvar: obrazec 70">
              <a:extLst>
                <a:ext uri="{FF2B5EF4-FFF2-40B4-BE49-F238E27FC236}">
                  <a16:creationId xmlns:a16="http://schemas.microsoft.com/office/drawing/2014/main" id="{59EA6488-FB62-241A-0E29-6DC4D83D494D}"/>
                </a:ext>
              </a:extLst>
            </p:cNvPr>
            <p:cNvSpPr/>
            <p:nvPr/>
          </p:nvSpPr>
          <p:spPr>
            <a:xfrm>
              <a:off x="5793652" y="6036312"/>
              <a:ext cx="43808" cy="44068"/>
            </a:xfrm>
            <a:custGeom>
              <a:avLst/>
              <a:gdLst>
                <a:gd name="csX0" fmla="*/ 7166 w 43808"/>
                <a:gd name="csY0" fmla="*/ 5655 h 44068"/>
                <a:gd name="csX1" fmla="*/ 5216 w 43808"/>
                <a:gd name="csY1" fmla="*/ 36475 h 44068"/>
                <a:gd name="csX2" fmla="*/ 35991 w 43808"/>
                <a:gd name="csY2" fmla="*/ 39036 h 44068"/>
                <a:gd name="csX3" fmla="*/ 38373 w 43808"/>
                <a:gd name="csY3" fmla="*/ 7836 h 44068"/>
                <a:gd name="csX4" fmla="*/ 7166 w 43808"/>
                <a:gd name="csY4" fmla="*/ 5655 h 440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808" h="44068">
                  <a:moveTo>
                    <a:pt x="7166" y="5655"/>
                  </a:moveTo>
                  <a:cubicBezTo>
                    <a:pt x="-1823" y="13926"/>
                    <a:pt x="-2220" y="27284"/>
                    <a:pt x="5216" y="36475"/>
                  </a:cubicBezTo>
                  <a:cubicBezTo>
                    <a:pt x="12787" y="45501"/>
                    <a:pt x="26583" y="46638"/>
                    <a:pt x="35991" y="39036"/>
                  </a:cubicBezTo>
                  <a:cubicBezTo>
                    <a:pt x="45396" y="31429"/>
                    <a:pt x="46469" y="17455"/>
                    <a:pt x="38373" y="7836"/>
                  </a:cubicBezTo>
                  <a:cubicBezTo>
                    <a:pt x="30453" y="-1937"/>
                    <a:pt x="15974" y="-2458"/>
                    <a:pt x="7166" y="5655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72" name="Volný tvar: obrazec 71">
              <a:extLst>
                <a:ext uri="{FF2B5EF4-FFF2-40B4-BE49-F238E27FC236}">
                  <a16:creationId xmlns:a16="http://schemas.microsoft.com/office/drawing/2014/main" id="{AC2A8E86-5310-AC79-78B4-97EAC2B43B06}"/>
                </a:ext>
              </a:extLst>
            </p:cNvPr>
            <p:cNvSpPr/>
            <p:nvPr/>
          </p:nvSpPr>
          <p:spPr>
            <a:xfrm>
              <a:off x="5705755" y="5948976"/>
              <a:ext cx="43933" cy="44014"/>
            </a:xfrm>
            <a:custGeom>
              <a:avLst/>
              <a:gdLst>
                <a:gd name="csX0" fmla="*/ 4888 w 43933"/>
                <a:gd name="csY0" fmla="*/ 8039 h 44014"/>
                <a:gd name="csX1" fmla="*/ 7742 w 43933"/>
                <a:gd name="csY1" fmla="*/ 38698 h 44014"/>
                <a:gd name="csX2" fmla="*/ 38446 w 43933"/>
                <a:gd name="csY2" fmla="*/ 36652 h 44014"/>
                <a:gd name="csX3" fmla="*/ 36155 w 43933"/>
                <a:gd name="csY3" fmla="*/ 5317 h 44014"/>
                <a:gd name="csX4" fmla="*/ 4888 w 43933"/>
                <a:gd name="csY4" fmla="*/ 8039 h 440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933" h="44014">
                  <a:moveTo>
                    <a:pt x="4888" y="8039"/>
                  </a:moveTo>
                  <a:cubicBezTo>
                    <a:pt x="-2709" y="17564"/>
                    <a:pt x="-1217" y="31024"/>
                    <a:pt x="7742" y="38698"/>
                  </a:cubicBezTo>
                  <a:cubicBezTo>
                    <a:pt x="16558" y="46519"/>
                    <a:pt x="30297" y="45606"/>
                    <a:pt x="38446" y="36652"/>
                  </a:cubicBezTo>
                  <a:cubicBezTo>
                    <a:pt x="46580" y="27698"/>
                    <a:pt x="45552" y="13671"/>
                    <a:pt x="36155" y="5317"/>
                  </a:cubicBezTo>
                  <a:cubicBezTo>
                    <a:pt x="26600" y="-2837"/>
                    <a:pt x="12384" y="-1366"/>
                    <a:pt x="4888" y="8039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73" name="Volný tvar: obrazec 72">
              <a:extLst>
                <a:ext uri="{FF2B5EF4-FFF2-40B4-BE49-F238E27FC236}">
                  <a16:creationId xmlns:a16="http://schemas.microsoft.com/office/drawing/2014/main" id="{AE402A73-42A8-1E4A-A819-FDADE37AFA42}"/>
                </a:ext>
              </a:extLst>
            </p:cNvPr>
            <p:cNvSpPr/>
            <p:nvPr/>
          </p:nvSpPr>
          <p:spPr>
            <a:xfrm>
              <a:off x="5605638" y="5876075"/>
              <a:ext cx="43999" cy="43871"/>
            </a:xfrm>
            <a:custGeom>
              <a:avLst/>
              <a:gdLst>
                <a:gd name="csX0" fmla="*/ 2988 w 43999"/>
                <a:gd name="csY0" fmla="*/ 10687 h 43871"/>
                <a:gd name="csX1" fmla="*/ 10466 w 43999"/>
                <a:gd name="csY1" fmla="*/ 40561 h 43871"/>
                <a:gd name="csX2" fmla="*/ 40473 w 43999"/>
                <a:gd name="csY2" fmla="*/ 33890 h 43871"/>
                <a:gd name="csX3" fmla="*/ 33472 w 43999"/>
                <a:gd name="csY3" fmla="*/ 3253 h 43871"/>
                <a:gd name="csX4" fmla="*/ 2988 w 43999"/>
                <a:gd name="csY4" fmla="*/ 10691 h 438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999" h="43871">
                  <a:moveTo>
                    <a:pt x="2988" y="10687"/>
                  </a:moveTo>
                  <a:cubicBezTo>
                    <a:pt x="-3023" y="21185"/>
                    <a:pt x="318" y="34566"/>
                    <a:pt x="10466" y="40561"/>
                  </a:cubicBezTo>
                  <a:cubicBezTo>
                    <a:pt x="20482" y="46794"/>
                    <a:pt x="33757" y="44034"/>
                    <a:pt x="40473" y="33890"/>
                  </a:cubicBezTo>
                  <a:cubicBezTo>
                    <a:pt x="47122" y="23850"/>
                    <a:pt x="44140" y="9891"/>
                    <a:pt x="33472" y="3253"/>
                  </a:cubicBezTo>
                  <a:cubicBezTo>
                    <a:pt x="22661" y="-3152"/>
                    <a:pt x="9003" y="197"/>
                    <a:pt x="2988" y="10691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74" name="Volný tvar: obrazec 73">
              <a:extLst>
                <a:ext uri="{FF2B5EF4-FFF2-40B4-BE49-F238E27FC236}">
                  <a16:creationId xmlns:a16="http://schemas.microsoft.com/office/drawing/2014/main" id="{D1ADDDC6-37D9-F90C-8D85-52B5893AAF96}"/>
                </a:ext>
              </a:extLst>
            </p:cNvPr>
            <p:cNvSpPr/>
            <p:nvPr/>
          </p:nvSpPr>
          <p:spPr>
            <a:xfrm>
              <a:off x="5495608" y="5819249"/>
              <a:ext cx="44039" cy="43720"/>
            </a:xfrm>
            <a:custGeom>
              <a:avLst/>
              <a:gdLst>
                <a:gd name="csX0" fmla="*/ 1521 w 44039"/>
                <a:gd name="csY0" fmla="*/ 13585 h 43720"/>
                <a:gd name="csX1" fmla="*/ 13386 w 44039"/>
                <a:gd name="csY1" fmla="*/ 42133 h 43720"/>
                <a:gd name="csX2" fmla="*/ 42088 w 44039"/>
                <a:gd name="csY2" fmla="*/ 30829 h 43720"/>
                <a:gd name="csX3" fmla="*/ 30456 w 44039"/>
                <a:gd name="csY3" fmla="*/ 1751 h 43720"/>
                <a:gd name="csX4" fmla="*/ 1521 w 44039"/>
                <a:gd name="csY4" fmla="*/ 13585 h 437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039" h="43720">
                  <a:moveTo>
                    <a:pt x="1521" y="13585"/>
                  </a:moveTo>
                  <a:cubicBezTo>
                    <a:pt x="-2836" y="24893"/>
                    <a:pt x="2489" y="37662"/>
                    <a:pt x="13386" y="42133"/>
                  </a:cubicBezTo>
                  <a:cubicBezTo>
                    <a:pt x="24396" y="46376"/>
                    <a:pt x="36973" y="41949"/>
                    <a:pt x="42088" y="30829"/>
                  </a:cubicBezTo>
                  <a:cubicBezTo>
                    <a:pt x="47102" y="19971"/>
                    <a:pt x="42182" y="6312"/>
                    <a:pt x="30456" y="1751"/>
                  </a:cubicBezTo>
                  <a:cubicBezTo>
                    <a:pt x="18831" y="-3014"/>
                    <a:pt x="5875" y="2280"/>
                    <a:pt x="1521" y="13585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75" name="Volný tvar: obrazec 74">
              <a:extLst>
                <a:ext uri="{FF2B5EF4-FFF2-40B4-BE49-F238E27FC236}">
                  <a16:creationId xmlns:a16="http://schemas.microsoft.com/office/drawing/2014/main" id="{2DAD4B79-9B81-5300-60BE-056A96780C15}"/>
                </a:ext>
              </a:extLst>
            </p:cNvPr>
            <p:cNvSpPr/>
            <p:nvPr/>
          </p:nvSpPr>
          <p:spPr>
            <a:xfrm>
              <a:off x="5364634" y="5781831"/>
              <a:ext cx="44041" cy="43721"/>
            </a:xfrm>
            <a:custGeom>
              <a:avLst/>
              <a:gdLst>
                <a:gd name="csX0" fmla="*/ 1521 w 44041"/>
                <a:gd name="csY0" fmla="*/ 13586 h 43721"/>
                <a:gd name="csX1" fmla="*/ 13386 w 44041"/>
                <a:gd name="csY1" fmla="*/ 42135 h 43721"/>
                <a:gd name="csX2" fmla="*/ 42088 w 44041"/>
                <a:gd name="csY2" fmla="*/ 30830 h 43721"/>
                <a:gd name="csX3" fmla="*/ 30460 w 44041"/>
                <a:gd name="csY3" fmla="*/ 1752 h 43721"/>
                <a:gd name="csX4" fmla="*/ 1521 w 44041"/>
                <a:gd name="csY4" fmla="*/ 13586 h 437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041" h="43721">
                  <a:moveTo>
                    <a:pt x="1521" y="13586"/>
                  </a:moveTo>
                  <a:cubicBezTo>
                    <a:pt x="-2836" y="24895"/>
                    <a:pt x="2489" y="37663"/>
                    <a:pt x="13386" y="42135"/>
                  </a:cubicBezTo>
                  <a:cubicBezTo>
                    <a:pt x="24396" y="46378"/>
                    <a:pt x="36973" y="41947"/>
                    <a:pt x="42088" y="30830"/>
                  </a:cubicBezTo>
                  <a:cubicBezTo>
                    <a:pt x="47105" y="19973"/>
                    <a:pt x="42185" y="6310"/>
                    <a:pt x="30460" y="1752"/>
                  </a:cubicBezTo>
                  <a:cubicBezTo>
                    <a:pt x="18831" y="-3016"/>
                    <a:pt x="5879" y="2282"/>
                    <a:pt x="1521" y="13586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76" name="Volný tvar: obrazec 75">
              <a:extLst>
                <a:ext uri="{FF2B5EF4-FFF2-40B4-BE49-F238E27FC236}">
                  <a16:creationId xmlns:a16="http://schemas.microsoft.com/office/drawing/2014/main" id="{D4DCF77B-D4A0-ACFD-E473-E91CBABA43EB}"/>
                </a:ext>
              </a:extLst>
            </p:cNvPr>
            <p:cNvSpPr/>
            <p:nvPr/>
          </p:nvSpPr>
          <p:spPr>
            <a:xfrm>
              <a:off x="2278207" y="6246101"/>
              <a:ext cx="43838" cy="44101"/>
            </a:xfrm>
            <a:custGeom>
              <a:avLst/>
              <a:gdLst>
                <a:gd name="csX0" fmla="*/ 13124 w 43838"/>
                <a:gd name="csY0" fmla="*/ 1978 h 44101"/>
                <a:gd name="csX1" fmla="*/ 1679 w 43838"/>
                <a:gd name="csY1" fmla="*/ 30812 h 44101"/>
                <a:gd name="csX2" fmla="*/ 30381 w 43838"/>
                <a:gd name="csY2" fmla="*/ 42586 h 44101"/>
                <a:gd name="csX3" fmla="*/ 41991 w 43838"/>
                <a:gd name="csY3" fmla="*/ 13673 h 44101"/>
                <a:gd name="csX4" fmla="*/ 13124 w 43838"/>
                <a:gd name="csY4" fmla="*/ 1978 h 441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838" h="44101">
                  <a:moveTo>
                    <a:pt x="13124" y="1978"/>
                  </a:moveTo>
                  <a:cubicBezTo>
                    <a:pt x="2317" y="7009"/>
                    <a:pt x="-2937" y="19969"/>
                    <a:pt x="1679" y="30812"/>
                  </a:cubicBezTo>
                  <a:cubicBezTo>
                    <a:pt x="6265" y="41700"/>
                    <a:pt x="19236" y="46900"/>
                    <a:pt x="30381" y="42586"/>
                  </a:cubicBezTo>
                  <a:cubicBezTo>
                    <a:pt x="41788" y="38175"/>
                    <a:pt x="46866" y="25278"/>
                    <a:pt x="41991" y="13673"/>
                  </a:cubicBezTo>
                  <a:cubicBezTo>
                    <a:pt x="37071" y="2110"/>
                    <a:pt x="24257" y="-3180"/>
                    <a:pt x="13124" y="1978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77" name="Volný tvar: obrazec 76">
              <a:extLst>
                <a:ext uri="{FF2B5EF4-FFF2-40B4-BE49-F238E27FC236}">
                  <a16:creationId xmlns:a16="http://schemas.microsoft.com/office/drawing/2014/main" id="{F8ED5D50-1218-7204-962E-AFCE1DA70886}"/>
                </a:ext>
              </a:extLst>
            </p:cNvPr>
            <p:cNvSpPr/>
            <p:nvPr/>
          </p:nvSpPr>
          <p:spPr>
            <a:xfrm>
              <a:off x="2221210" y="6136113"/>
              <a:ext cx="43783" cy="44091"/>
            </a:xfrm>
            <a:custGeom>
              <a:avLst/>
              <a:gdLst>
                <a:gd name="csX0" fmla="*/ 9934 w 43783"/>
                <a:gd name="csY0" fmla="*/ 3612 h 44091"/>
                <a:gd name="csX1" fmla="*/ 601 w 43783"/>
                <a:gd name="csY1" fmla="*/ 17391 h 44091"/>
                <a:gd name="csX2" fmla="*/ 3165 w 43783"/>
                <a:gd name="csY2" fmla="*/ 33817 h 44091"/>
                <a:gd name="csX3" fmla="*/ 33296 w 43783"/>
                <a:gd name="csY3" fmla="*/ 41029 h 44091"/>
                <a:gd name="csX4" fmla="*/ 40342 w 43783"/>
                <a:gd name="csY4" fmla="*/ 10652 h 44091"/>
                <a:gd name="csX5" fmla="*/ 26561 w 43783"/>
                <a:gd name="csY5" fmla="*/ 496 h 44091"/>
                <a:gd name="csX6" fmla="*/ 9934 w 43783"/>
                <a:gd name="csY6" fmla="*/ 3612 h 44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3783" h="44091">
                  <a:moveTo>
                    <a:pt x="9934" y="3612"/>
                  </a:moveTo>
                  <a:cubicBezTo>
                    <a:pt x="4894" y="6950"/>
                    <a:pt x="1729" y="11992"/>
                    <a:pt x="601" y="17391"/>
                  </a:cubicBezTo>
                  <a:cubicBezTo>
                    <a:pt x="-686" y="22895"/>
                    <a:pt x="61" y="28778"/>
                    <a:pt x="3165" y="33817"/>
                  </a:cubicBezTo>
                  <a:cubicBezTo>
                    <a:pt x="9342" y="43863"/>
                    <a:pt x="22841" y="47100"/>
                    <a:pt x="33296" y="41029"/>
                  </a:cubicBezTo>
                  <a:cubicBezTo>
                    <a:pt x="43770" y="34977"/>
                    <a:pt x="46935" y="21371"/>
                    <a:pt x="40342" y="10652"/>
                  </a:cubicBezTo>
                  <a:cubicBezTo>
                    <a:pt x="37061" y="5320"/>
                    <a:pt x="32010" y="1802"/>
                    <a:pt x="26561" y="496"/>
                  </a:cubicBezTo>
                  <a:cubicBezTo>
                    <a:pt x="20959" y="-713"/>
                    <a:pt x="14974" y="274"/>
                    <a:pt x="9934" y="3612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78" name="Volný tvar: obrazec 77">
              <a:extLst>
                <a:ext uri="{FF2B5EF4-FFF2-40B4-BE49-F238E27FC236}">
                  <a16:creationId xmlns:a16="http://schemas.microsoft.com/office/drawing/2014/main" id="{FA7D7AB2-81F0-57C9-D02E-F02409D70B00}"/>
                </a:ext>
              </a:extLst>
            </p:cNvPr>
            <p:cNvSpPr/>
            <p:nvPr/>
          </p:nvSpPr>
          <p:spPr>
            <a:xfrm>
              <a:off x="2147840" y="6036312"/>
              <a:ext cx="43808" cy="44068"/>
            </a:xfrm>
            <a:custGeom>
              <a:avLst/>
              <a:gdLst>
                <a:gd name="csX0" fmla="*/ 7166 w 43808"/>
                <a:gd name="csY0" fmla="*/ 5655 h 44068"/>
                <a:gd name="csX1" fmla="*/ 5216 w 43808"/>
                <a:gd name="csY1" fmla="*/ 36475 h 44068"/>
                <a:gd name="csX2" fmla="*/ 35992 w 43808"/>
                <a:gd name="csY2" fmla="*/ 39036 h 44068"/>
                <a:gd name="csX3" fmla="*/ 38373 w 43808"/>
                <a:gd name="csY3" fmla="*/ 7836 h 44068"/>
                <a:gd name="csX4" fmla="*/ 7166 w 43808"/>
                <a:gd name="csY4" fmla="*/ 5655 h 440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808" h="44068">
                  <a:moveTo>
                    <a:pt x="7166" y="5655"/>
                  </a:moveTo>
                  <a:cubicBezTo>
                    <a:pt x="-1823" y="13926"/>
                    <a:pt x="-2220" y="27284"/>
                    <a:pt x="5216" y="36475"/>
                  </a:cubicBezTo>
                  <a:cubicBezTo>
                    <a:pt x="12787" y="45501"/>
                    <a:pt x="26583" y="46638"/>
                    <a:pt x="35992" y="39036"/>
                  </a:cubicBezTo>
                  <a:cubicBezTo>
                    <a:pt x="45396" y="31429"/>
                    <a:pt x="46469" y="17455"/>
                    <a:pt x="38373" y="7836"/>
                  </a:cubicBezTo>
                  <a:cubicBezTo>
                    <a:pt x="30453" y="-1937"/>
                    <a:pt x="15974" y="-2458"/>
                    <a:pt x="7166" y="5655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79" name="Volný tvar: obrazec 78">
              <a:extLst>
                <a:ext uri="{FF2B5EF4-FFF2-40B4-BE49-F238E27FC236}">
                  <a16:creationId xmlns:a16="http://schemas.microsoft.com/office/drawing/2014/main" id="{87BEEA05-85F9-C186-C0D9-842886E2B2FE}"/>
                </a:ext>
              </a:extLst>
            </p:cNvPr>
            <p:cNvSpPr/>
            <p:nvPr/>
          </p:nvSpPr>
          <p:spPr>
            <a:xfrm>
              <a:off x="2059943" y="5948976"/>
              <a:ext cx="43933" cy="44014"/>
            </a:xfrm>
            <a:custGeom>
              <a:avLst/>
              <a:gdLst>
                <a:gd name="csX0" fmla="*/ 4888 w 43933"/>
                <a:gd name="csY0" fmla="*/ 8039 h 44014"/>
                <a:gd name="csX1" fmla="*/ 7742 w 43933"/>
                <a:gd name="csY1" fmla="*/ 38698 h 44014"/>
                <a:gd name="csX2" fmla="*/ 38446 w 43933"/>
                <a:gd name="csY2" fmla="*/ 36652 h 44014"/>
                <a:gd name="csX3" fmla="*/ 36155 w 43933"/>
                <a:gd name="csY3" fmla="*/ 5317 h 44014"/>
                <a:gd name="csX4" fmla="*/ 4888 w 43933"/>
                <a:gd name="csY4" fmla="*/ 8039 h 440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933" h="44014">
                  <a:moveTo>
                    <a:pt x="4888" y="8039"/>
                  </a:moveTo>
                  <a:cubicBezTo>
                    <a:pt x="-2709" y="17564"/>
                    <a:pt x="-1217" y="31024"/>
                    <a:pt x="7742" y="38698"/>
                  </a:cubicBezTo>
                  <a:cubicBezTo>
                    <a:pt x="16558" y="46519"/>
                    <a:pt x="30298" y="45606"/>
                    <a:pt x="38446" y="36652"/>
                  </a:cubicBezTo>
                  <a:cubicBezTo>
                    <a:pt x="46580" y="27698"/>
                    <a:pt x="45553" y="13671"/>
                    <a:pt x="36155" y="5317"/>
                  </a:cubicBezTo>
                  <a:cubicBezTo>
                    <a:pt x="26600" y="-2837"/>
                    <a:pt x="12384" y="-1366"/>
                    <a:pt x="4888" y="8039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80" name="Volný tvar: obrazec 79">
              <a:extLst>
                <a:ext uri="{FF2B5EF4-FFF2-40B4-BE49-F238E27FC236}">
                  <a16:creationId xmlns:a16="http://schemas.microsoft.com/office/drawing/2014/main" id="{919EA729-6DB9-347F-FFB5-41A983175DEC}"/>
                </a:ext>
              </a:extLst>
            </p:cNvPr>
            <p:cNvSpPr/>
            <p:nvPr/>
          </p:nvSpPr>
          <p:spPr>
            <a:xfrm>
              <a:off x="1959822" y="5876075"/>
              <a:ext cx="43999" cy="43871"/>
            </a:xfrm>
            <a:custGeom>
              <a:avLst/>
              <a:gdLst>
                <a:gd name="csX0" fmla="*/ 2988 w 43999"/>
                <a:gd name="csY0" fmla="*/ 10687 h 43871"/>
                <a:gd name="csX1" fmla="*/ 10466 w 43999"/>
                <a:gd name="csY1" fmla="*/ 40561 h 43871"/>
                <a:gd name="csX2" fmla="*/ 40473 w 43999"/>
                <a:gd name="csY2" fmla="*/ 33890 h 43871"/>
                <a:gd name="csX3" fmla="*/ 33471 w 43999"/>
                <a:gd name="csY3" fmla="*/ 3253 h 43871"/>
                <a:gd name="csX4" fmla="*/ 2988 w 43999"/>
                <a:gd name="csY4" fmla="*/ 10691 h 438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3999" h="43871">
                  <a:moveTo>
                    <a:pt x="2988" y="10687"/>
                  </a:moveTo>
                  <a:cubicBezTo>
                    <a:pt x="-3023" y="21185"/>
                    <a:pt x="318" y="34566"/>
                    <a:pt x="10466" y="40561"/>
                  </a:cubicBezTo>
                  <a:cubicBezTo>
                    <a:pt x="20482" y="46794"/>
                    <a:pt x="33756" y="44034"/>
                    <a:pt x="40473" y="33890"/>
                  </a:cubicBezTo>
                  <a:cubicBezTo>
                    <a:pt x="47121" y="23850"/>
                    <a:pt x="44140" y="9891"/>
                    <a:pt x="33471" y="3253"/>
                  </a:cubicBezTo>
                  <a:cubicBezTo>
                    <a:pt x="22660" y="-3152"/>
                    <a:pt x="9003" y="197"/>
                    <a:pt x="2988" y="10691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81" name="Volný tvar: obrazec 80">
              <a:extLst>
                <a:ext uri="{FF2B5EF4-FFF2-40B4-BE49-F238E27FC236}">
                  <a16:creationId xmlns:a16="http://schemas.microsoft.com/office/drawing/2014/main" id="{2E40FBAB-E4D8-FEA1-988B-891C3056395F}"/>
                </a:ext>
              </a:extLst>
            </p:cNvPr>
            <p:cNvSpPr/>
            <p:nvPr/>
          </p:nvSpPr>
          <p:spPr>
            <a:xfrm>
              <a:off x="1849796" y="5819249"/>
              <a:ext cx="44039" cy="43720"/>
            </a:xfrm>
            <a:custGeom>
              <a:avLst/>
              <a:gdLst>
                <a:gd name="csX0" fmla="*/ 1521 w 44039"/>
                <a:gd name="csY0" fmla="*/ 13585 h 43720"/>
                <a:gd name="csX1" fmla="*/ 13386 w 44039"/>
                <a:gd name="csY1" fmla="*/ 42133 h 43720"/>
                <a:gd name="csX2" fmla="*/ 42088 w 44039"/>
                <a:gd name="csY2" fmla="*/ 30829 h 43720"/>
                <a:gd name="csX3" fmla="*/ 30456 w 44039"/>
                <a:gd name="csY3" fmla="*/ 1751 h 43720"/>
                <a:gd name="csX4" fmla="*/ 1521 w 44039"/>
                <a:gd name="csY4" fmla="*/ 13585 h 437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039" h="43720">
                  <a:moveTo>
                    <a:pt x="1521" y="13585"/>
                  </a:moveTo>
                  <a:cubicBezTo>
                    <a:pt x="-2836" y="24893"/>
                    <a:pt x="2489" y="37662"/>
                    <a:pt x="13386" y="42133"/>
                  </a:cubicBezTo>
                  <a:cubicBezTo>
                    <a:pt x="24396" y="46376"/>
                    <a:pt x="36973" y="41949"/>
                    <a:pt x="42088" y="30829"/>
                  </a:cubicBezTo>
                  <a:cubicBezTo>
                    <a:pt x="47102" y="19971"/>
                    <a:pt x="42182" y="6312"/>
                    <a:pt x="30456" y="1751"/>
                  </a:cubicBezTo>
                  <a:cubicBezTo>
                    <a:pt x="18831" y="-3014"/>
                    <a:pt x="5875" y="2280"/>
                    <a:pt x="1521" y="13585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82" name="Volný tvar: obrazec 81">
              <a:extLst>
                <a:ext uri="{FF2B5EF4-FFF2-40B4-BE49-F238E27FC236}">
                  <a16:creationId xmlns:a16="http://schemas.microsoft.com/office/drawing/2014/main" id="{2FF90C4C-E860-E6FB-1805-59D3A08CFDB2}"/>
                </a:ext>
              </a:extLst>
            </p:cNvPr>
            <p:cNvSpPr/>
            <p:nvPr/>
          </p:nvSpPr>
          <p:spPr>
            <a:xfrm>
              <a:off x="1718822" y="5781831"/>
              <a:ext cx="44041" cy="43721"/>
            </a:xfrm>
            <a:custGeom>
              <a:avLst/>
              <a:gdLst>
                <a:gd name="csX0" fmla="*/ 1521 w 44041"/>
                <a:gd name="csY0" fmla="*/ 13586 h 43721"/>
                <a:gd name="csX1" fmla="*/ 13386 w 44041"/>
                <a:gd name="csY1" fmla="*/ 42135 h 43721"/>
                <a:gd name="csX2" fmla="*/ 42088 w 44041"/>
                <a:gd name="csY2" fmla="*/ 30830 h 43721"/>
                <a:gd name="csX3" fmla="*/ 30460 w 44041"/>
                <a:gd name="csY3" fmla="*/ 1752 h 43721"/>
                <a:gd name="csX4" fmla="*/ 1521 w 44041"/>
                <a:gd name="csY4" fmla="*/ 13586 h 437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041" h="43721">
                  <a:moveTo>
                    <a:pt x="1521" y="13586"/>
                  </a:moveTo>
                  <a:cubicBezTo>
                    <a:pt x="-2836" y="24895"/>
                    <a:pt x="2489" y="37663"/>
                    <a:pt x="13386" y="42135"/>
                  </a:cubicBezTo>
                  <a:cubicBezTo>
                    <a:pt x="24396" y="46378"/>
                    <a:pt x="36973" y="41947"/>
                    <a:pt x="42088" y="30830"/>
                  </a:cubicBezTo>
                  <a:cubicBezTo>
                    <a:pt x="47106" y="19973"/>
                    <a:pt x="42186" y="6310"/>
                    <a:pt x="30460" y="1752"/>
                  </a:cubicBezTo>
                  <a:cubicBezTo>
                    <a:pt x="18831" y="-3016"/>
                    <a:pt x="5879" y="2282"/>
                    <a:pt x="1521" y="13586"/>
                  </a:cubicBezTo>
                  <a:close/>
                </a:path>
              </a:pathLst>
            </a:custGeom>
            <a:solidFill>
              <a:srgbClr val="E7E8E7"/>
            </a:solidFill>
            <a:ln w="375" cap="flat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</p:grpSp>
      <p:pic>
        <p:nvPicPr>
          <p:cNvPr id="4" name="Obrázek 3">
            <a:extLst>
              <a:ext uri="{FF2B5EF4-FFF2-40B4-BE49-F238E27FC236}">
                <a16:creationId xmlns:a16="http://schemas.microsoft.com/office/drawing/2014/main" id="{32797B66-7FB9-8BDB-BEB6-EA079CBD6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61" y="58154"/>
            <a:ext cx="6021307" cy="528588"/>
          </a:xfrm>
          <a:prstGeom prst="rect">
            <a:avLst/>
          </a:prstGeom>
        </p:spPr>
      </p:pic>
      <p:pic>
        <p:nvPicPr>
          <p:cNvPr id="85" name="Obrázek 84">
            <a:extLst>
              <a:ext uri="{FF2B5EF4-FFF2-40B4-BE49-F238E27FC236}">
                <a16:creationId xmlns:a16="http://schemas.microsoft.com/office/drawing/2014/main" id="{85B5CA49-E4CF-6CB4-5D4E-4988CEE679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4759" y="7840980"/>
            <a:ext cx="10595641" cy="3864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436575"/>
            <a:ext cx="1233737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000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Přehled možných finančních zdrojů a jejich vize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1028224" y="1437072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Zdroj (Poskytovatel)</a:t>
            </a:r>
            <a:endParaRPr lang="en-US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7545824" y="1437072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Vize a charakteristika</a:t>
            </a:r>
            <a:endParaRPr lang="en-US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1028224" y="2028105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OP Životní prostředí (MŽP)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545824" y="2028105"/>
            <a:ext cx="605635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Hlavní evropský nástroj pro boj se suchem a adaptaci měst na změnu klimatu. Zaměřeno na odborná, přírodě blízká řešení.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028224" y="3411849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Národní program </a:t>
            </a:r>
            <a:r>
              <a:rPr lang="cs-CZ" sz="20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Životní prostředí</a:t>
            </a:r>
            <a:r>
              <a:rPr lang="en-US" sz="20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(SFŽP ČR)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545824" y="3411849"/>
            <a:ext cx="60563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Flexibilní české zdroje pro praktickou ochranu obcí před povodněmi a obnovu vodního režimu v krajině.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028224" y="4432691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b="1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Ministerstvo</a:t>
            </a:r>
            <a:r>
              <a:rPr lang="en-US" sz="20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2000" b="1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zemědělství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545824" y="4399238"/>
            <a:ext cx="605635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Technická podpora zaměřená na modernizaci vodohospodářské infrastruktury a efektivní nakládání s pitnou vodou.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028224" y="5816436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cs-CZ" sz="20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Agentura pro ochranu půdy a krajiny (AOPK)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545823" y="5794134"/>
            <a:ext cx="645954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Příroda</a:t>
            </a:r>
            <a:r>
              <a:rPr lang="en-US" sz="20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20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na</a:t>
            </a:r>
            <a:r>
              <a:rPr lang="en-US" sz="20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20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dosah</a:t>
            </a:r>
            <a:r>
              <a:rPr lang="en-US" sz="20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20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ruky</a:t>
            </a:r>
            <a:r>
              <a:rPr lang="en-US" sz="20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 </a:t>
            </a:r>
            <a:r>
              <a:rPr lang="en-US" sz="20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Cílem</a:t>
            </a:r>
            <a:r>
              <a:rPr lang="en-US" sz="20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je </a:t>
            </a:r>
            <a:r>
              <a:rPr lang="en-US" sz="20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podpora</a:t>
            </a:r>
            <a:r>
              <a:rPr lang="en-US" sz="20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20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biologické</a:t>
            </a:r>
            <a:r>
              <a:rPr lang="en-US" sz="20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20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rozmanitosti</a:t>
            </a:r>
            <a:r>
              <a:rPr lang="en-US" sz="20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20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skrze</a:t>
            </a:r>
            <a:r>
              <a:rPr lang="en-US" sz="20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20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konkrétní</a:t>
            </a:r>
            <a:r>
              <a:rPr lang="en-US" sz="20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a </a:t>
            </a:r>
            <a:r>
              <a:rPr lang="en-US" sz="20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viditelné</a:t>
            </a:r>
            <a:r>
              <a:rPr lang="en-US" sz="20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20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projekty</a:t>
            </a:r>
            <a:r>
              <a:rPr lang="en-US" sz="20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v </a:t>
            </a:r>
            <a:r>
              <a:rPr lang="en-US" sz="20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obcích</a:t>
            </a:r>
            <a:r>
              <a:rPr lang="en-US" sz="20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</a:t>
            </a:r>
            <a:endParaRPr lang="en-US" sz="2000" dirty="0"/>
          </a:p>
        </p:txBody>
      </p:sp>
      <p:sp>
        <p:nvSpPr>
          <p:cNvPr id="14" name="Google Shape;331;p31">
            <a:extLst>
              <a:ext uri="{FF2B5EF4-FFF2-40B4-BE49-F238E27FC236}">
                <a16:creationId xmlns:a16="http://schemas.microsoft.com/office/drawing/2014/main" id="{84BEE472-09CD-8DBB-6CFD-7189123303C5}"/>
              </a:ext>
            </a:extLst>
          </p:cNvPr>
          <p:cNvSpPr/>
          <p:nvPr/>
        </p:nvSpPr>
        <p:spPr>
          <a:xfrm>
            <a:off x="0" y="7728346"/>
            <a:ext cx="14630400" cy="524828"/>
          </a:xfrm>
          <a:prstGeom prst="rect">
            <a:avLst/>
          </a:prstGeom>
          <a:solidFill>
            <a:srgbClr val="00AA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" name="Přímá spojnice 15">
            <a:extLst>
              <a:ext uri="{FF2B5EF4-FFF2-40B4-BE49-F238E27FC236}">
                <a16:creationId xmlns:a16="http://schemas.microsoft.com/office/drawing/2014/main" id="{61EE653B-83C4-E23F-16B3-BB8363380178}"/>
              </a:ext>
            </a:extLst>
          </p:cNvPr>
          <p:cNvCxnSpPr>
            <a:cxnSpLocks/>
          </p:cNvCxnSpPr>
          <p:nvPr/>
        </p:nvCxnSpPr>
        <p:spPr>
          <a:xfrm flipV="1">
            <a:off x="387515" y="1342856"/>
            <a:ext cx="13617852" cy="140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nice 19">
            <a:extLst>
              <a:ext uri="{FF2B5EF4-FFF2-40B4-BE49-F238E27FC236}">
                <a16:creationId xmlns:a16="http://schemas.microsoft.com/office/drawing/2014/main" id="{B0E98DCB-97EA-00A7-A319-4FCC71D0C7F9}"/>
              </a:ext>
            </a:extLst>
          </p:cNvPr>
          <p:cNvCxnSpPr>
            <a:cxnSpLocks/>
          </p:cNvCxnSpPr>
          <p:nvPr/>
        </p:nvCxnSpPr>
        <p:spPr>
          <a:xfrm flipV="1">
            <a:off x="387515" y="1887589"/>
            <a:ext cx="13617852" cy="140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nice 20">
            <a:extLst>
              <a:ext uri="{FF2B5EF4-FFF2-40B4-BE49-F238E27FC236}">
                <a16:creationId xmlns:a16="http://schemas.microsoft.com/office/drawing/2014/main" id="{6BBC3878-FB81-9790-5BF1-6171F18B9FC2}"/>
              </a:ext>
            </a:extLst>
          </p:cNvPr>
          <p:cNvCxnSpPr>
            <a:cxnSpLocks/>
          </p:cNvCxnSpPr>
          <p:nvPr/>
        </p:nvCxnSpPr>
        <p:spPr>
          <a:xfrm flipV="1">
            <a:off x="387515" y="3252494"/>
            <a:ext cx="13617852" cy="140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nice 21">
            <a:extLst>
              <a:ext uri="{FF2B5EF4-FFF2-40B4-BE49-F238E27FC236}">
                <a16:creationId xmlns:a16="http://schemas.microsoft.com/office/drawing/2014/main" id="{BF68B81C-C897-70AB-C46A-704CBA2D0398}"/>
              </a:ext>
            </a:extLst>
          </p:cNvPr>
          <p:cNvCxnSpPr>
            <a:cxnSpLocks/>
          </p:cNvCxnSpPr>
          <p:nvPr/>
        </p:nvCxnSpPr>
        <p:spPr>
          <a:xfrm flipV="1">
            <a:off x="387515" y="4290595"/>
            <a:ext cx="13617852" cy="140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nice 22">
            <a:extLst>
              <a:ext uri="{FF2B5EF4-FFF2-40B4-BE49-F238E27FC236}">
                <a16:creationId xmlns:a16="http://schemas.microsoft.com/office/drawing/2014/main" id="{473E2FAA-7C37-2B27-2343-3F5ADEA810C1}"/>
              </a:ext>
            </a:extLst>
          </p:cNvPr>
          <p:cNvCxnSpPr>
            <a:cxnSpLocks/>
          </p:cNvCxnSpPr>
          <p:nvPr/>
        </p:nvCxnSpPr>
        <p:spPr>
          <a:xfrm flipV="1">
            <a:off x="387515" y="5632515"/>
            <a:ext cx="13617852" cy="140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10">
            <a:extLst>
              <a:ext uri="{FF2B5EF4-FFF2-40B4-BE49-F238E27FC236}">
                <a16:creationId xmlns:a16="http://schemas.microsoft.com/office/drawing/2014/main" id="{AFCFD17B-0736-1A52-7408-D8689FEA9298}"/>
              </a:ext>
            </a:extLst>
          </p:cNvPr>
          <p:cNvSpPr/>
          <p:nvPr/>
        </p:nvSpPr>
        <p:spPr>
          <a:xfrm>
            <a:off x="1028224" y="6844471"/>
            <a:ext cx="6056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IROP / ITI (MMR / Kraj)</a:t>
            </a:r>
            <a:endParaRPr lang="en-US" sz="2000" dirty="0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688F5C81-4F52-C34C-89D1-2169D3853F09}"/>
              </a:ext>
            </a:extLst>
          </p:cNvPr>
          <p:cNvSpPr/>
          <p:nvPr/>
        </p:nvSpPr>
        <p:spPr>
          <a:xfrm>
            <a:off x="7545824" y="6822169"/>
            <a:ext cx="60563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Rozvoj veřejných prostranství. Spojení estetiky a funkčnosti zeleně přímo v zastavěném území obcí.</a:t>
            </a:r>
            <a:endParaRPr lang="en-US" sz="2000" dirty="0"/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5B07C1E5-82C2-56E1-7106-1CF192895E7C}"/>
              </a:ext>
            </a:extLst>
          </p:cNvPr>
          <p:cNvCxnSpPr>
            <a:cxnSpLocks/>
          </p:cNvCxnSpPr>
          <p:nvPr/>
        </p:nvCxnSpPr>
        <p:spPr>
          <a:xfrm flipV="1">
            <a:off x="387515" y="6660550"/>
            <a:ext cx="13617852" cy="140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Obrázek 26">
            <a:extLst>
              <a:ext uri="{FF2B5EF4-FFF2-40B4-BE49-F238E27FC236}">
                <a16:creationId xmlns:a16="http://schemas.microsoft.com/office/drawing/2014/main" id="{3C2FC4D4-3C63-EAA7-FE94-5F769888A4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7095" y="7769203"/>
            <a:ext cx="2010162" cy="4119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667583"/>
            <a:ext cx="7556421" cy="992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OPŽP (MŽP) – 105. výzva: Zachytávání srážkových a šedých vod</a:t>
            </a:r>
            <a:endParaRPr lang="en-US" sz="3100" dirty="0"/>
          </a:p>
        </p:txBody>
      </p:sp>
      <p:sp>
        <p:nvSpPr>
          <p:cNvPr id="4" name="Shape 1"/>
          <p:cNvSpPr/>
          <p:nvPr/>
        </p:nvSpPr>
        <p:spPr>
          <a:xfrm>
            <a:off x="793790" y="1826538"/>
            <a:ext cx="7556421" cy="863322"/>
          </a:xfrm>
          <a:prstGeom prst="roundRect">
            <a:avLst>
              <a:gd name="adj" fmla="val 772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5" name="Text 2"/>
          <p:cNvSpPr/>
          <p:nvPr/>
        </p:nvSpPr>
        <p:spPr>
          <a:xfrm>
            <a:off x="960120" y="1992868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T</a:t>
            </a:r>
            <a:r>
              <a:rPr lang="en-US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éma</a:t>
            </a: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960120" y="2307550"/>
            <a:ext cx="7223760" cy="215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Hospodaření s vodou ve veřejných budovách.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93790" y="2800945"/>
            <a:ext cx="7556421" cy="863322"/>
          </a:xfrm>
          <a:prstGeom prst="roundRect">
            <a:avLst>
              <a:gd name="adj" fmla="val 772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8" name="Text 5"/>
          <p:cNvSpPr/>
          <p:nvPr/>
        </p:nvSpPr>
        <p:spPr>
          <a:xfrm>
            <a:off x="960120" y="2967276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Deadline pro žádosti</a:t>
            </a: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960120" y="3281958"/>
            <a:ext cx="7223760" cy="215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cs-CZ" sz="16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Příjem žádostí od června 2026 do </a:t>
            </a:r>
            <a:r>
              <a:rPr lang="en-US" sz="16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17. 12. 2026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93790" y="3775352"/>
            <a:ext cx="7556421" cy="1029771"/>
          </a:xfrm>
          <a:prstGeom prst="roundRect">
            <a:avLst>
              <a:gd name="adj" fmla="val 772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11" name="Text 8"/>
          <p:cNvSpPr/>
          <p:nvPr/>
        </p:nvSpPr>
        <p:spPr>
          <a:xfrm>
            <a:off x="960120" y="3918533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Co </a:t>
            </a:r>
            <a:r>
              <a:rPr lang="en-US" b="1" dirty="0" err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lze</a:t>
            </a:r>
            <a:r>
              <a:rPr lang="en-US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 </a:t>
            </a:r>
            <a:r>
              <a:rPr lang="en-US" b="1" dirty="0" err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realizovat</a:t>
            </a: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960120" y="4256365"/>
            <a:ext cx="7223760" cy="215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Nádrže </a:t>
            </a:r>
            <a:r>
              <a:rPr lang="en-US" sz="16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na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6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dešťovku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u škol a úřadů, zelené střechy, technologie na </a:t>
            </a:r>
            <a:r>
              <a:rPr lang="en-US" sz="16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recyklaci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endParaRPr lang="cs-CZ" sz="1600" dirty="0">
              <a:solidFill>
                <a:srgbClr val="2A2742"/>
              </a:solidFill>
              <a:latin typeface="Arimo" pitchFamily="34" charset="0"/>
              <a:ea typeface="Arimo" pitchFamily="34" charset="-122"/>
              <a:cs typeface="Arimo" pitchFamily="34" charset="-120"/>
            </a:endParaRPr>
          </a:p>
          <a:p>
            <a:pPr marL="0" indent="0" algn="l">
              <a:lnSpc>
                <a:spcPts val="1700"/>
              </a:lnSpc>
              <a:buNone/>
            </a:pPr>
            <a:r>
              <a:rPr lang="en-US" sz="16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vody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(šedá voda).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793790" y="4943712"/>
            <a:ext cx="7556421" cy="752715"/>
          </a:xfrm>
          <a:prstGeom prst="roundRect">
            <a:avLst>
              <a:gd name="adj" fmla="val 772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14" name="Text 11"/>
          <p:cNvSpPr/>
          <p:nvPr/>
        </p:nvSpPr>
        <p:spPr>
          <a:xfrm>
            <a:off x="960120" y="5054799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Alokace</a:t>
            </a: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960120" y="5369481"/>
            <a:ext cx="7223760" cy="215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200 000 000 Kč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793790" y="5834774"/>
            <a:ext cx="7556421" cy="752715"/>
          </a:xfrm>
          <a:prstGeom prst="roundRect">
            <a:avLst>
              <a:gd name="adj" fmla="val 772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17" name="Text 14"/>
          <p:cNvSpPr/>
          <p:nvPr/>
        </p:nvSpPr>
        <p:spPr>
          <a:xfrm>
            <a:off x="960120" y="5890498"/>
            <a:ext cx="2578060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Míra dotace / kofinancování</a:t>
            </a: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960120" y="6205180"/>
            <a:ext cx="7223760" cy="215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85 % dotace / 15 % obec.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793790" y="6698575"/>
            <a:ext cx="7556421" cy="863322"/>
          </a:xfrm>
          <a:prstGeom prst="roundRect">
            <a:avLst>
              <a:gd name="adj" fmla="val 772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20" name="Text 17"/>
          <p:cNvSpPr/>
          <p:nvPr/>
        </p:nvSpPr>
        <p:spPr>
          <a:xfrm>
            <a:off x="960120" y="6864906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Šance na získání</a:t>
            </a: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960120" y="7179588"/>
            <a:ext cx="7223760" cy="215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Střední.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Rozhoduje rychlost podání – výzva </a:t>
            </a:r>
            <a:r>
              <a:rPr lang="en-US" sz="16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bývá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6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vyčerpána</a:t>
            </a:r>
            <a:r>
              <a:rPr lang="cs-CZ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dříve</a:t>
            </a:r>
            <a:endParaRPr lang="en-US" sz="1600" dirty="0"/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DFBB8B09-B9F1-EB34-A2CC-17372D450F6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44000" y="-1272"/>
            <a:ext cx="5486400" cy="7776772"/>
          </a:xfrm>
          <a:prstGeom prst="rect">
            <a:avLst/>
          </a:prstGeom>
        </p:spPr>
      </p:pic>
      <p:sp>
        <p:nvSpPr>
          <p:cNvPr id="24" name="Google Shape;331;p31">
            <a:extLst>
              <a:ext uri="{FF2B5EF4-FFF2-40B4-BE49-F238E27FC236}">
                <a16:creationId xmlns:a16="http://schemas.microsoft.com/office/drawing/2014/main" id="{D68B0426-48F9-327D-26C1-F47823C23339}"/>
              </a:ext>
            </a:extLst>
          </p:cNvPr>
          <p:cNvSpPr/>
          <p:nvPr/>
        </p:nvSpPr>
        <p:spPr>
          <a:xfrm>
            <a:off x="0" y="7728346"/>
            <a:ext cx="14630400" cy="524828"/>
          </a:xfrm>
          <a:prstGeom prst="rect">
            <a:avLst/>
          </a:prstGeom>
          <a:solidFill>
            <a:srgbClr val="00AA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" name="Obrázek 27">
            <a:extLst>
              <a:ext uri="{FF2B5EF4-FFF2-40B4-BE49-F238E27FC236}">
                <a16:creationId xmlns:a16="http://schemas.microsoft.com/office/drawing/2014/main" id="{EAE686CF-F1EA-FC99-7381-144B6B6464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6764" y="-16659"/>
            <a:ext cx="3759396" cy="1368483"/>
          </a:xfrm>
          <a:prstGeom prst="rect">
            <a:avLst/>
          </a:prstGeom>
        </p:spPr>
      </p:pic>
      <p:pic>
        <p:nvPicPr>
          <p:cNvPr id="30" name="Obrázek 29">
            <a:extLst>
              <a:ext uri="{FF2B5EF4-FFF2-40B4-BE49-F238E27FC236}">
                <a16:creationId xmlns:a16="http://schemas.microsoft.com/office/drawing/2014/main" id="{357208B2-791C-6465-1DB2-C41382CD8E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55835" y="7775500"/>
            <a:ext cx="1879494" cy="38515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26475"/>
            <a:ext cx="993231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OPŽP (MŽP) – Využití, termíny a rizika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488883"/>
            <a:ext cx="6407944" cy="2093714"/>
          </a:xfrm>
          <a:prstGeom prst="roundRect">
            <a:avLst>
              <a:gd name="adj" fmla="val 6988"/>
            </a:avLst>
          </a:prstGeom>
          <a:solidFill>
            <a:srgbClr val="FAFAFA">
              <a:alpha val="95000"/>
            </a:srgbClr>
          </a:solidFill>
          <a:ln w="3048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sz="2000"/>
          </a:p>
        </p:txBody>
      </p:sp>
      <p:sp>
        <p:nvSpPr>
          <p:cNvPr id="4" name="Shape 2"/>
          <p:cNvSpPr/>
          <p:nvPr/>
        </p:nvSpPr>
        <p:spPr>
          <a:xfrm>
            <a:off x="763310" y="2488883"/>
            <a:ext cx="121920" cy="2093714"/>
          </a:xfrm>
          <a:prstGeom prst="roundRect">
            <a:avLst>
              <a:gd name="adj" fmla="val 78139"/>
            </a:avLst>
          </a:prstGeom>
          <a:solidFill>
            <a:srgbClr val="00AAA0"/>
          </a:solidFill>
          <a:ln/>
        </p:spPr>
        <p:txBody>
          <a:bodyPr/>
          <a:lstStyle/>
          <a:p>
            <a:endParaRPr lang="cs-CZ" sz="2000"/>
          </a:p>
        </p:txBody>
      </p:sp>
      <p:sp>
        <p:nvSpPr>
          <p:cNvPr id="5" name="Text 3"/>
          <p:cNvSpPr/>
          <p:nvPr/>
        </p:nvSpPr>
        <p:spPr>
          <a:xfrm>
            <a:off x="1142524" y="274617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 err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T</a:t>
            </a:r>
            <a:r>
              <a:rPr lang="en-US" sz="2400" b="1" dirty="0" err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ermín</a:t>
            </a:r>
            <a:r>
              <a:rPr lang="cs-CZ" sz="24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y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142524" y="3236595"/>
            <a:ext cx="5801916" cy="1223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cs-CZ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Zveřejnění výzvy červen 2026</a:t>
            </a:r>
            <a:br>
              <a:rPr lang="cs-CZ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</a:br>
            <a:r>
              <a:rPr lang="cs-CZ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Vzhledem k tomu, že jde o celonárodní výzvu, je dobré</a:t>
            </a:r>
          </a:p>
          <a:p>
            <a:pPr>
              <a:lnSpc>
                <a:spcPct val="110000"/>
              </a:lnSpc>
            </a:pPr>
            <a:r>
              <a:rPr lang="cs-CZ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podat žádost co nejdříve po zveřejnění výzvy.</a:t>
            </a:r>
          </a:p>
          <a:p>
            <a:pPr>
              <a:lnSpc>
                <a:spcPct val="110000"/>
              </a:lnSpc>
            </a:pPr>
            <a:r>
              <a:rPr lang="en-US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Realizace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se </a:t>
            </a:r>
            <a:r>
              <a:rPr lang="en-US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očekává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do </a:t>
            </a:r>
            <a:r>
              <a:rPr lang="en-US" b="1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konce</a:t>
            </a:r>
            <a:r>
              <a:rPr lang="en-US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roku</a:t>
            </a:r>
            <a:r>
              <a:rPr lang="en-US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2028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</a:t>
            </a:r>
            <a:endParaRPr lang="cs-CZ" dirty="0">
              <a:solidFill>
                <a:srgbClr val="2A2742"/>
              </a:solidFill>
              <a:latin typeface="Arimo" pitchFamily="34" charset="0"/>
              <a:ea typeface="Arimo" pitchFamily="34" charset="-122"/>
              <a:cs typeface="Arimo" pitchFamily="34" charset="-120"/>
            </a:endParaRPr>
          </a:p>
          <a:p>
            <a:pPr marL="0" indent="0" algn="l">
              <a:lnSpc>
                <a:spcPct val="110000"/>
              </a:lnSpc>
              <a:buNone/>
            </a:pPr>
            <a:endParaRPr lang="en-US" b="1" dirty="0">
              <a:solidFill>
                <a:srgbClr val="2A2742"/>
              </a:solidFill>
              <a:latin typeface="Arimo" pitchFamily="34" charset="0"/>
              <a:ea typeface="Arimo" pitchFamily="34" charset="-122"/>
              <a:cs typeface="Arimo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428548" y="2488883"/>
            <a:ext cx="6408063" cy="2093714"/>
          </a:xfrm>
          <a:prstGeom prst="roundRect">
            <a:avLst>
              <a:gd name="adj" fmla="val 6988"/>
            </a:avLst>
          </a:prstGeom>
          <a:solidFill>
            <a:srgbClr val="FAFAFA">
              <a:alpha val="95000"/>
            </a:srgbClr>
          </a:solidFill>
          <a:ln w="3048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sz="2000"/>
          </a:p>
        </p:txBody>
      </p:sp>
      <p:sp>
        <p:nvSpPr>
          <p:cNvPr id="8" name="Shape 6"/>
          <p:cNvSpPr/>
          <p:nvPr/>
        </p:nvSpPr>
        <p:spPr>
          <a:xfrm>
            <a:off x="7398067" y="2488883"/>
            <a:ext cx="121920" cy="2093714"/>
          </a:xfrm>
          <a:prstGeom prst="roundRect">
            <a:avLst>
              <a:gd name="adj" fmla="val 78139"/>
            </a:avLst>
          </a:prstGeom>
          <a:solidFill>
            <a:srgbClr val="00AAA0"/>
          </a:solidFill>
          <a:ln/>
        </p:spPr>
        <p:txBody>
          <a:bodyPr/>
          <a:lstStyle/>
          <a:p>
            <a:endParaRPr lang="cs-CZ" sz="2000"/>
          </a:p>
        </p:txBody>
      </p:sp>
      <p:sp>
        <p:nvSpPr>
          <p:cNvPr id="9" name="Text 7"/>
          <p:cNvSpPr/>
          <p:nvPr/>
        </p:nvSpPr>
        <p:spPr>
          <a:xfrm>
            <a:off x="7777282" y="2746177"/>
            <a:ext cx="328291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cs-CZ" sz="24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Na co si dát pozor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777282" y="3236595"/>
            <a:ext cx="58020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0000"/>
              </a:lnSpc>
            </a:pPr>
            <a:r>
              <a:rPr lang="cs-CZ" b="1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Statické posouzení.</a:t>
            </a:r>
            <a:r>
              <a:rPr lang="cs-CZ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U zelených střech na stávajících budovách je statika nejčastějším důvodem zamítnutí. U šedých vod je nutné mít oddělené rozvody vody v celé budově.</a:t>
            </a:r>
            <a:endParaRPr lang="en-US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3790" y="4809411"/>
            <a:ext cx="6407944" cy="2427730"/>
          </a:xfrm>
          <a:prstGeom prst="roundRect">
            <a:avLst>
              <a:gd name="adj" fmla="val 6988"/>
            </a:avLst>
          </a:prstGeom>
          <a:solidFill>
            <a:srgbClr val="FAFAFA">
              <a:alpha val="95000"/>
            </a:srgbClr>
          </a:solidFill>
          <a:ln w="3048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sz="2000"/>
          </a:p>
        </p:txBody>
      </p:sp>
      <p:sp>
        <p:nvSpPr>
          <p:cNvPr id="12" name="Shape 10"/>
          <p:cNvSpPr/>
          <p:nvPr/>
        </p:nvSpPr>
        <p:spPr>
          <a:xfrm>
            <a:off x="763310" y="4809411"/>
            <a:ext cx="121920" cy="2427730"/>
          </a:xfrm>
          <a:prstGeom prst="roundRect">
            <a:avLst>
              <a:gd name="adj" fmla="val 78139"/>
            </a:avLst>
          </a:prstGeom>
          <a:solidFill>
            <a:srgbClr val="00AAA0"/>
          </a:solidFill>
          <a:ln/>
        </p:spPr>
        <p:txBody>
          <a:bodyPr/>
          <a:lstStyle/>
          <a:p>
            <a:endParaRPr lang="cs-CZ" sz="2000"/>
          </a:p>
        </p:txBody>
      </p:sp>
      <p:sp>
        <p:nvSpPr>
          <p:cNvPr id="13" name="Text 11"/>
          <p:cNvSpPr/>
          <p:nvPr/>
        </p:nvSpPr>
        <p:spPr>
          <a:xfrm>
            <a:off x="1142524" y="495519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cs-CZ" sz="24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Důraz při hodnocení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142524" y="5334103"/>
            <a:ext cx="58019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0000"/>
              </a:lnSpc>
            </a:pPr>
            <a:r>
              <a:rPr lang="cs-CZ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Procentuální úspora pitné vody. Čím vyšší procento potřeby vody pokryjete vodou srážkovou nebo šedou, tím vyšší bodové hodnocení projekt získá.</a:t>
            </a:r>
            <a:endParaRPr lang="en-US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7428548" y="4809411"/>
            <a:ext cx="6408063" cy="2427730"/>
          </a:xfrm>
          <a:prstGeom prst="roundRect">
            <a:avLst>
              <a:gd name="adj" fmla="val 6988"/>
            </a:avLst>
          </a:prstGeom>
          <a:solidFill>
            <a:srgbClr val="FAFAFA">
              <a:alpha val="95000"/>
            </a:srgbClr>
          </a:solidFill>
          <a:ln w="3048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sz="2000"/>
          </a:p>
        </p:txBody>
      </p:sp>
      <p:sp>
        <p:nvSpPr>
          <p:cNvPr id="16" name="Shape 14"/>
          <p:cNvSpPr/>
          <p:nvPr/>
        </p:nvSpPr>
        <p:spPr>
          <a:xfrm>
            <a:off x="7398067" y="4809411"/>
            <a:ext cx="121920" cy="2427730"/>
          </a:xfrm>
          <a:prstGeom prst="roundRect">
            <a:avLst>
              <a:gd name="adj" fmla="val 78139"/>
            </a:avLst>
          </a:prstGeom>
          <a:solidFill>
            <a:srgbClr val="00AAA0"/>
          </a:solidFill>
          <a:ln/>
        </p:spPr>
        <p:txBody>
          <a:bodyPr/>
          <a:lstStyle/>
          <a:p>
            <a:endParaRPr lang="cs-CZ" sz="2000"/>
          </a:p>
        </p:txBody>
      </p:sp>
      <p:sp>
        <p:nvSpPr>
          <p:cNvPr id="17" name="Text 15"/>
          <p:cNvSpPr/>
          <p:nvPr/>
        </p:nvSpPr>
        <p:spPr>
          <a:xfrm>
            <a:off x="7777282" y="506670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Příprava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7777282" y="5557123"/>
            <a:ext cx="5802035" cy="13460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10000"/>
              </a:lnSpc>
              <a:buFontTx/>
              <a:buChar char="-"/>
            </a:pPr>
            <a:r>
              <a:rPr lang="cs-CZ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Zajištění o</a:t>
            </a:r>
            <a:r>
              <a:rPr lang="en-US" dirty="0" err="1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dborn</a:t>
            </a:r>
            <a:r>
              <a:rPr lang="cs-CZ" dirty="0" err="1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ého</a:t>
            </a:r>
            <a:r>
              <a:rPr lang="en-US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en-US" dirty="0" err="1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posud</a:t>
            </a:r>
            <a:r>
              <a:rPr lang="cs-CZ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ku</a:t>
            </a:r>
            <a:r>
              <a:rPr lang="en-US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endParaRPr lang="cs-CZ" dirty="0">
              <a:solidFill>
                <a:srgbClr val="2A2742"/>
              </a:solidFill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 marL="285750" indent="-285750" algn="l">
              <a:lnSpc>
                <a:spcPct val="110000"/>
              </a:lnSpc>
              <a:buFontTx/>
              <a:buChar char="-"/>
            </a:pPr>
            <a:r>
              <a:rPr lang="cs-CZ" altLang="cs-CZ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Projektová dokumentace a položkový rozpočet.</a:t>
            </a:r>
          </a:p>
          <a:p>
            <a:pPr marL="285750" indent="-285750" algn="l">
              <a:lnSpc>
                <a:spcPct val="110000"/>
              </a:lnSpc>
              <a:buFontTx/>
              <a:buChar char="-"/>
            </a:pPr>
            <a:r>
              <a:rPr lang="cs-CZ" altLang="cs-CZ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Kladné stanovisko orgánu ochrany přírody.</a:t>
            </a:r>
          </a:p>
          <a:p>
            <a:pPr marL="0" indent="0" algn="l">
              <a:lnSpc>
                <a:spcPct val="110000"/>
              </a:lnSpc>
              <a:buNone/>
            </a:pPr>
            <a:endParaRPr lang="en-US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</p:txBody>
      </p:sp>
      <p:sp>
        <p:nvSpPr>
          <p:cNvPr id="19" name="Google Shape;331;p31">
            <a:extLst>
              <a:ext uri="{FF2B5EF4-FFF2-40B4-BE49-F238E27FC236}">
                <a16:creationId xmlns:a16="http://schemas.microsoft.com/office/drawing/2014/main" id="{3E01CA2C-3477-BD13-EDFA-08BAF0088743}"/>
              </a:ext>
            </a:extLst>
          </p:cNvPr>
          <p:cNvSpPr/>
          <p:nvPr/>
        </p:nvSpPr>
        <p:spPr>
          <a:xfrm>
            <a:off x="0" y="7728346"/>
            <a:ext cx="14630400" cy="524828"/>
          </a:xfrm>
          <a:prstGeom prst="rect">
            <a:avLst/>
          </a:prstGeom>
          <a:solidFill>
            <a:srgbClr val="00AA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Text 3">
            <a:extLst>
              <a:ext uri="{FF2B5EF4-FFF2-40B4-BE49-F238E27FC236}">
                <a16:creationId xmlns:a16="http://schemas.microsoft.com/office/drawing/2014/main" id="{B9662206-6B59-F2E3-DAA0-BFD0E8E6A8DF}"/>
              </a:ext>
            </a:extLst>
          </p:cNvPr>
          <p:cNvSpPr/>
          <p:nvPr/>
        </p:nvSpPr>
        <p:spPr>
          <a:xfrm>
            <a:off x="1142522" y="637751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cs-CZ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Očekávaný rozpočet</a:t>
            </a:r>
            <a:endParaRPr lang="en-US" sz="2200" dirty="0"/>
          </a:p>
        </p:txBody>
      </p:sp>
      <p:sp>
        <p:nvSpPr>
          <p:cNvPr id="26" name="Text 4">
            <a:extLst>
              <a:ext uri="{FF2B5EF4-FFF2-40B4-BE49-F238E27FC236}">
                <a16:creationId xmlns:a16="http://schemas.microsoft.com/office/drawing/2014/main" id="{ED1A0AD9-EBD0-D622-7707-9F5FB118A3AD}"/>
              </a:ext>
            </a:extLst>
          </p:cNvPr>
          <p:cNvSpPr/>
          <p:nvPr/>
        </p:nvSpPr>
        <p:spPr>
          <a:xfrm>
            <a:off x="1142523" y="6780464"/>
            <a:ext cx="58019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75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dotace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: </a:t>
            </a:r>
            <a:r>
              <a:rPr lang="en-US" sz="175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200 tis. </a:t>
            </a:r>
            <a:r>
              <a:rPr lang="en-US" sz="1750" b="1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Kč</a:t>
            </a:r>
            <a:r>
              <a:rPr lang="en-US" sz="175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– 10 mil. </a:t>
            </a:r>
            <a:r>
              <a:rPr lang="en-US" sz="1750" b="1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Kč</a:t>
            </a:r>
            <a:r>
              <a:rPr lang="en-US" sz="175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(</a:t>
            </a:r>
            <a:r>
              <a:rPr lang="en-US" sz="175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dle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75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technické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75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náročnosti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)</a:t>
            </a:r>
            <a:endParaRPr lang="en-US" sz="1750" dirty="0"/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5854D656-8EE5-5016-97F1-5CBE5593F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7095" y="7769203"/>
            <a:ext cx="2010162" cy="411936"/>
          </a:xfrm>
          <a:prstGeom prst="rect">
            <a:avLst/>
          </a:prstGeom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B400921D-30EC-E795-27FB-37B153EBB6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6764" y="-16659"/>
            <a:ext cx="3759396" cy="136848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solidFill>
            <a:srgbClr val="DFDFE0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965716"/>
            <a:ext cx="7556421" cy="921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900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SFŽP ČR – Výzva č. 19/2025: Přírodě blízká protipovodňová opatření</a:t>
            </a:r>
            <a:endParaRPr lang="en-US" sz="2900" dirty="0"/>
          </a:p>
        </p:txBody>
      </p:sp>
      <p:sp>
        <p:nvSpPr>
          <p:cNvPr id="5" name="Shape 2"/>
          <p:cNvSpPr/>
          <p:nvPr/>
        </p:nvSpPr>
        <p:spPr>
          <a:xfrm>
            <a:off x="793790" y="2030968"/>
            <a:ext cx="7556421" cy="792361"/>
          </a:xfrm>
          <a:prstGeom prst="roundRect">
            <a:avLst>
              <a:gd name="adj" fmla="val 781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6" name="Text 3"/>
          <p:cNvSpPr/>
          <p:nvPr/>
        </p:nvSpPr>
        <p:spPr>
          <a:xfrm>
            <a:off x="948809" y="2185988"/>
            <a:ext cx="1842968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T</a:t>
            </a:r>
            <a:r>
              <a:rPr lang="en-US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éma</a:t>
            </a: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948809" y="2473762"/>
            <a:ext cx="7246382" cy="194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Prevence povodní a obnova přirozeného vodního režimu.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793790" y="2919055"/>
            <a:ext cx="7556421" cy="792361"/>
          </a:xfrm>
          <a:prstGeom prst="roundRect">
            <a:avLst>
              <a:gd name="adj" fmla="val 781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9" name="Text 6"/>
          <p:cNvSpPr/>
          <p:nvPr/>
        </p:nvSpPr>
        <p:spPr>
          <a:xfrm>
            <a:off x="948809" y="3074075"/>
            <a:ext cx="1842968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Deadline pro žádosti</a:t>
            </a: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948809" y="3361849"/>
            <a:ext cx="7246382" cy="194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30. 09. 2026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793790" y="3807143"/>
            <a:ext cx="7556421" cy="792361"/>
          </a:xfrm>
          <a:prstGeom prst="roundRect">
            <a:avLst>
              <a:gd name="adj" fmla="val 781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12" name="Text 9"/>
          <p:cNvSpPr/>
          <p:nvPr/>
        </p:nvSpPr>
        <p:spPr>
          <a:xfrm>
            <a:off x="948809" y="3962162"/>
            <a:ext cx="1842968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Co lze realizovat</a:t>
            </a: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948809" y="4249936"/>
            <a:ext cx="7246382" cy="194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Revitalizace potoků, tůně, </a:t>
            </a:r>
            <a:r>
              <a:rPr lang="en-US" sz="14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poldry</a:t>
            </a:r>
            <a:r>
              <a:rPr lang="en-US" sz="1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, meandry a opatření </a:t>
            </a:r>
            <a:r>
              <a:rPr lang="en-US" sz="14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umožňující</a:t>
            </a:r>
            <a:r>
              <a:rPr lang="en-US" sz="1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4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řízen</a:t>
            </a:r>
            <a:r>
              <a:rPr lang="cs-CZ" sz="1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ý</a:t>
            </a:r>
            <a:r>
              <a:rPr lang="en-US" sz="1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4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rozliv</a:t>
            </a:r>
            <a:r>
              <a:rPr lang="en-US" sz="1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vody v krajině.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793790" y="4695230"/>
            <a:ext cx="7556421" cy="792361"/>
          </a:xfrm>
          <a:prstGeom prst="roundRect">
            <a:avLst>
              <a:gd name="adj" fmla="val 781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15" name="Text 12"/>
          <p:cNvSpPr/>
          <p:nvPr/>
        </p:nvSpPr>
        <p:spPr>
          <a:xfrm>
            <a:off x="948809" y="4850249"/>
            <a:ext cx="1842968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Alokace</a:t>
            </a: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948809" y="5138023"/>
            <a:ext cx="7246382" cy="194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3 000 000 000 Kč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793790" y="5583317"/>
            <a:ext cx="7556421" cy="792361"/>
          </a:xfrm>
          <a:prstGeom prst="roundRect">
            <a:avLst>
              <a:gd name="adj" fmla="val 781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18" name="Text 15"/>
          <p:cNvSpPr/>
          <p:nvPr/>
        </p:nvSpPr>
        <p:spPr>
          <a:xfrm>
            <a:off x="948809" y="5738336"/>
            <a:ext cx="2393990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Míra dotace / kofinancování</a:t>
            </a: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948809" y="6026110"/>
            <a:ext cx="7246382" cy="194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Až 100 %</a:t>
            </a:r>
            <a:r>
              <a:rPr lang="en-US" sz="1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způsobilých výdajů.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793790" y="6471404"/>
            <a:ext cx="7556421" cy="792361"/>
          </a:xfrm>
          <a:prstGeom prst="roundRect">
            <a:avLst>
              <a:gd name="adj" fmla="val 781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21" name="Text 18"/>
          <p:cNvSpPr/>
          <p:nvPr/>
        </p:nvSpPr>
        <p:spPr>
          <a:xfrm>
            <a:off x="948809" y="6626423"/>
            <a:ext cx="1842968" cy="230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Šance na získání</a:t>
            </a: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948809" y="6914198"/>
            <a:ext cx="7246382" cy="194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Vysoká.</a:t>
            </a:r>
            <a:r>
              <a:rPr lang="en-US" sz="1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Národní programy SFŽP jsou stabilní a administrativa je pro obce zvládnutelná.</a:t>
            </a:r>
            <a:endParaRPr lang="en-US" sz="1400" dirty="0"/>
          </a:p>
        </p:txBody>
      </p:sp>
      <p:pic>
        <p:nvPicPr>
          <p:cNvPr id="27" name="Obrázek 26">
            <a:extLst>
              <a:ext uri="{FF2B5EF4-FFF2-40B4-BE49-F238E27FC236}">
                <a16:creationId xmlns:a16="http://schemas.microsoft.com/office/drawing/2014/main" id="{02910739-4FF6-C69E-32D7-1D29AA00E1C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43278" y="0"/>
            <a:ext cx="5687122" cy="8229600"/>
          </a:xfrm>
          <a:prstGeom prst="rect">
            <a:avLst/>
          </a:prstGeom>
        </p:spPr>
      </p:pic>
      <p:sp>
        <p:nvSpPr>
          <p:cNvPr id="28" name="Google Shape;331;p31">
            <a:extLst>
              <a:ext uri="{FF2B5EF4-FFF2-40B4-BE49-F238E27FC236}">
                <a16:creationId xmlns:a16="http://schemas.microsoft.com/office/drawing/2014/main" id="{91F71356-F683-0CEB-EFF5-2D9549FE0900}"/>
              </a:ext>
            </a:extLst>
          </p:cNvPr>
          <p:cNvSpPr/>
          <p:nvPr/>
        </p:nvSpPr>
        <p:spPr>
          <a:xfrm>
            <a:off x="0" y="7728346"/>
            <a:ext cx="14630400" cy="524828"/>
          </a:xfrm>
          <a:prstGeom prst="rect">
            <a:avLst/>
          </a:prstGeom>
          <a:solidFill>
            <a:srgbClr val="00AA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" name="Obrázek 23">
            <a:extLst>
              <a:ext uri="{FF2B5EF4-FFF2-40B4-BE49-F238E27FC236}">
                <a16:creationId xmlns:a16="http://schemas.microsoft.com/office/drawing/2014/main" id="{0E8252F6-3FB4-F869-9091-FD2AF04CBD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97095" y="7769203"/>
            <a:ext cx="2010162" cy="41193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01103"/>
            <a:ext cx="899564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SFŽP ČR – Využití, </a:t>
            </a:r>
            <a:r>
              <a:rPr lang="en-US" sz="4450" dirty="0" err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termíny</a:t>
            </a:r>
            <a:r>
              <a:rPr lang="en-US" sz="4450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 </a:t>
            </a:r>
            <a:r>
              <a:rPr lang="cs-CZ" sz="4450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doporučení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263498"/>
            <a:ext cx="6287234" cy="2096570"/>
          </a:xfrm>
          <a:prstGeom prst="roundRect">
            <a:avLst>
              <a:gd name="adj" fmla="val 3486"/>
            </a:avLst>
          </a:prstGeom>
          <a:solidFill>
            <a:srgbClr val="FAFAFA">
              <a:alpha val="95000"/>
            </a:srgbClr>
          </a:solidFill>
          <a:ln w="3048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763310" y="2263498"/>
            <a:ext cx="121919" cy="2096570"/>
          </a:xfrm>
          <a:prstGeom prst="roundRect">
            <a:avLst>
              <a:gd name="adj" fmla="val 78139"/>
            </a:avLst>
          </a:prstGeom>
          <a:solidFill>
            <a:srgbClr val="00AAA0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1142524" y="242043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Termín realizace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142523" y="2910851"/>
            <a:ext cx="570432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Akce musí být dokončena a profinancována zpravidla do </a:t>
            </a:r>
            <a:r>
              <a:rPr lang="en-US" b="1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24–36 měsíců</a:t>
            </a:r>
            <a:r>
              <a:rPr lang="en-US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od vydání rozhodnutí (předpoklad konec roku 2028).</a:t>
            </a:r>
            <a:endParaRPr lang="cs-CZ" dirty="0">
              <a:solidFill>
                <a:srgbClr val="2A2742"/>
              </a:solidFill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 marL="0" indent="0" algn="l">
              <a:lnSpc>
                <a:spcPct val="110000"/>
              </a:lnSpc>
              <a:buNone/>
            </a:pPr>
            <a:endParaRPr lang="en-US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93789" y="4598909"/>
            <a:ext cx="6250811" cy="2716291"/>
          </a:xfrm>
          <a:prstGeom prst="roundRect">
            <a:avLst>
              <a:gd name="adj" fmla="val 3486"/>
            </a:avLst>
          </a:prstGeom>
          <a:solidFill>
            <a:srgbClr val="FAFAFA">
              <a:alpha val="95000"/>
            </a:srgbClr>
          </a:solidFill>
          <a:ln w="3048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Shape 6"/>
          <p:cNvSpPr/>
          <p:nvPr/>
        </p:nvSpPr>
        <p:spPr>
          <a:xfrm>
            <a:off x="763310" y="4598909"/>
            <a:ext cx="121920" cy="2716291"/>
          </a:xfrm>
          <a:prstGeom prst="roundRect">
            <a:avLst>
              <a:gd name="adj" fmla="val 78139"/>
            </a:avLst>
          </a:prstGeom>
          <a:solidFill>
            <a:srgbClr val="00AAA0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1173004" y="467632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Na co si dát pozor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173003" y="5166745"/>
            <a:ext cx="5667685" cy="3345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10000"/>
              </a:lnSpc>
              <a:buSzPct val="100000"/>
            </a:pPr>
            <a:r>
              <a:rPr lang="en-US" b="1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Vodoprávní řízení:</a:t>
            </a:r>
            <a:r>
              <a:rPr lang="en-US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Tato opatření vyžadují povolení vodoprávního úřadu, což bývá úzké hrdlo projektu. Začněte </a:t>
            </a:r>
            <a:r>
              <a:rPr lang="en-US" dirty="0" err="1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projednávat</a:t>
            </a:r>
            <a:r>
              <a:rPr lang="en-US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cs-CZ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co nejdříve</a:t>
            </a:r>
            <a:r>
              <a:rPr lang="en-US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.</a:t>
            </a:r>
            <a:endParaRPr lang="en-US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 algn="l">
              <a:lnSpc>
                <a:spcPct val="110000"/>
              </a:lnSpc>
              <a:buSzPct val="100000"/>
            </a:pPr>
            <a:r>
              <a:rPr lang="en-US" b="1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Pozemky:</a:t>
            </a:r>
            <a:r>
              <a:rPr lang="en-US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cs-CZ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Pozor na vlastníky u</a:t>
            </a:r>
            <a:r>
              <a:rPr lang="en-US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liniových staveb (</a:t>
            </a:r>
            <a:r>
              <a:rPr lang="en-US" dirty="0" err="1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potoky</a:t>
            </a:r>
            <a:r>
              <a:rPr lang="en-US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)</a:t>
            </a:r>
            <a:r>
              <a:rPr lang="cs-CZ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,</a:t>
            </a:r>
            <a:r>
              <a:rPr lang="en-US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stačí jeden nesouhlasící vlastník a projekt je neprůchodný.</a:t>
            </a:r>
            <a:endParaRPr lang="en-US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</p:txBody>
      </p:sp>
      <p:sp>
        <p:nvSpPr>
          <p:cNvPr id="15" name="Google Shape;331;p31">
            <a:extLst>
              <a:ext uri="{FF2B5EF4-FFF2-40B4-BE49-F238E27FC236}">
                <a16:creationId xmlns:a16="http://schemas.microsoft.com/office/drawing/2014/main" id="{F86C625D-C799-13D4-4CFB-981C21BAF05A}"/>
              </a:ext>
            </a:extLst>
          </p:cNvPr>
          <p:cNvSpPr/>
          <p:nvPr/>
        </p:nvSpPr>
        <p:spPr>
          <a:xfrm>
            <a:off x="0" y="7728346"/>
            <a:ext cx="14630400" cy="524828"/>
          </a:xfrm>
          <a:prstGeom prst="rect">
            <a:avLst/>
          </a:prstGeom>
          <a:solidFill>
            <a:srgbClr val="00AA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E657A275-8C94-E99F-5145-D298AA8032E4}"/>
              </a:ext>
            </a:extLst>
          </p:cNvPr>
          <p:cNvSpPr/>
          <p:nvPr/>
        </p:nvSpPr>
        <p:spPr>
          <a:xfrm>
            <a:off x="7674093" y="2263498"/>
            <a:ext cx="6287234" cy="2096570"/>
          </a:xfrm>
          <a:prstGeom prst="roundRect">
            <a:avLst>
              <a:gd name="adj" fmla="val 3486"/>
            </a:avLst>
          </a:prstGeom>
          <a:solidFill>
            <a:srgbClr val="FAFAFA">
              <a:alpha val="95000"/>
            </a:srgbClr>
          </a:solidFill>
          <a:ln w="3048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Shape 2">
            <a:extLst>
              <a:ext uri="{FF2B5EF4-FFF2-40B4-BE49-F238E27FC236}">
                <a16:creationId xmlns:a16="http://schemas.microsoft.com/office/drawing/2014/main" id="{3BD10C4E-6D7D-7AEE-97FF-17BAF20FCF3F}"/>
              </a:ext>
            </a:extLst>
          </p:cNvPr>
          <p:cNvSpPr/>
          <p:nvPr/>
        </p:nvSpPr>
        <p:spPr>
          <a:xfrm>
            <a:off x="7643613" y="2263498"/>
            <a:ext cx="121919" cy="2096570"/>
          </a:xfrm>
          <a:prstGeom prst="roundRect">
            <a:avLst>
              <a:gd name="adj" fmla="val 78139"/>
            </a:avLst>
          </a:prstGeom>
          <a:solidFill>
            <a:srgbClr val="00AAA0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1"/>
          <p:cNvSpPr/>
          <p:nvPr/>
        </p:nvSpPr>
        <p:spPr>
          <a:xfrm>
            <a:off x="8015102" y="240225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Příprava</a:t>
            </a:r>
            <a:endParaRPr lang="en-US" sz="2200" dirty="0"/>
          </a:p>
        </p:txBody>
      </p:sp>
      <p:sp>
        <p:nvSpPr>
          <p:cNvPr id="19" name="Text 12"/>
          <p:cNvSpPr/>
          <p:nvPr/>
        </p:nvSpPr>
        <p:spPr>
          <a:xfrm>
            <a:off x="8015102" y="2872123"/>
            <a:ext cx="572320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Nutná projektová dokumentace a kladné stanovisko správce toku (Povodí Ohře/Vltavy).</a:t>
            </a:r>
            <a:endParaRPr lang="en-US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</p:txBody>
      </p:sp>
      <p:sp>
        <p:nvSpPr>
          <p:cNvPr id="20" name="Shape 1">
            <a:extLst>
              <a:ext uri="{FF2B5EF4-FFF2-40B4-BE49-F238E27FC236}">
                <a16:creationId xmlns:a16="http://schemas.microsoft.com/office/drawing/2014/main" id="{3B878683-271C-7E00-A705-0649D0F29192}"/>
              </a:ext>
            </a:extLst>
          </p:cNvPr>
          <p:cNvSpPr/>
          <p:nvPr/>
        </p:nvSpPr>
        <p:spPr>
          <a:xfrm>
            <a:off x="7704573" y="4573189"/>
            <a:ext cx="6287234" cy="2716291"/>
          </a:xfrm>
          <a:prstGeom prst="roundRect">
            <a:avLst>
              <a:gd name="adj" fmla="val 3486"/>
            </a:avLst>
          </a:prstGeom>
          <a:solidFill>
            <a:srgbClr val="FAFAFA">
              <a:alpha val="95000"/>
            </a:srgbClr>
          </a:solidFill>
          <a:ln w="3048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1" name="Shape 2">
            <a:extLst>
              <a:ext uri="{FF2B5EF4-FFF2-40B4-BE49-F238E27FC236}">
                <a16:creationId xmlns:a16="http://schemas.microsoft.com/office/drawing/2014/main" id="{7DCAEAFC-A801-0A80-6B9C-70021542E571}"/>
              </a:ext>
            </a:extLst>
          </p:cNvPr>
          <p:cNvSpPr/>
          <p:nvPr/>
        </p:nvSpPr>
        <p:spPr>
          <a:xfrm>
            <a:off x="7674093" y="4573189"/>
            <a:ext cx="121919" cy="2716291"/>
          </a:xfrm>
          <a:prstGeom prst="roundRect">
            <a:avLst>
              <a:gd name="adj" fmla="val 78139"/>
            </a:avLst>
          </a:prstGeom>
          <a:solidFill>
            <a:srgbClr val="00AAA0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Text 11">
            <a:extLst>
              <a:ext uri="{FF2B5EF4-FFF2-40B4-BE49-F238E27FC236}">
                <a16:creationId xmlns:a16="http://schemas.microsoft.com/office/drawing/2014/main" id="{879CCD43-4450-E408-4C40-C5289E4940D1}"/>
              </a:ext>
            </a:extLst>
          </p:cNvPr>
          <p:cNvSpPr/>
          <p:nvPr/>
        </p:nvSpPr>
        <p:spPr>
          <a:xfrm>
            <a:off x="8045582" y="472835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cs-CZ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Na co se zaměřit</a:t>
            </a:r>
            <a:endParaRPr lang="en-US" sz="2200" dirty="0"/>
          </a:p>
        </p:txBody>
      </p:sp>
      <p:sp>
        <p:nvSpPr>
          <p:cNvPr id="23" name="Text 12">
            <a:extLst>
              <a:ext uri="{FF2B5EF4-FFF2-40B4-BE49-F238E27FC236}">
                <a16:creationId xmlns:a16="http://schemas.microsoft.com/office/drawing/2014/main" id="{2A2F56F8-238D-6973-04E6-595FB4D95C5F}"/>
              </a:ext>
            </a:extLst>
          </p:cNvPr>
          <p:cNvSpPr/>
          <p:nvPr/>
        </p:nvSpPr>
        <p:spPr>
          <a:xfrm>
            <a:off x="8045582" y="5177680"/>
            <a:ext cx="572320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0000"/>
              </a:lnSpc>
            </a:pPr>
            <a:r>
              <a:rPr lang="cs-CZ" b="1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Prokazatelný protipovodňový účinek. </a:t>
            </a:r>
            <a:r>
              <a:rPr lang="cs-CZ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Musí být jasné, kolik majetku nebo obyvatel projekt ochrání.</a:t>
            </a:r>
          </a:p>
          <a:p>
            <a:pPr>
              <a:lnSpc>
                <a:spcPct val="110000"/>
              </a:lnSpc>
            </a:pPr>
            <a:r>
              <a:rPr lang="cs-CZ" b="1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Synergie – </a:t>
            </a:r>
            <a:r>
              <a:rPr lang="cs-CZ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projekt by neměl být zaměřen jen na samotný záchyt vody, při hodnocení jsou důležité i další efekty – přidejte naučnou stezku a zdůrazněte edukační roli, přidejte lavičky, ohniště a zdůrazněte rekreační charakter…apod. </a:t>
            </a:r>
            <a:endParaRPr lang="cs-CZ" b="1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>
              <a:lnSpc>
                <a:spcPct val="110000"/>
              </a:lnSpc>
            </a:pPr>
            <a:endParaRPr lang="cs-CZ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>
              <a:lnSpc>
                <a:spcPct val="110000"/>
              </a:lnSpc>
            </a:pPr>
            <a:endParaRPr lang="en-US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</p:txBody>
      </p:sp>
      <p:sp>
        <p:nvSpPr>
          <p:cNvPr id="24" name="Text 3">
            <a:extLst>
              <a:ext uri="{FF2B5EF4-FFF2-40B4-BE49-F238E27FC236}">
                <a16:creationId xmlns:a16="http://schemas.microsoft.com/office/drawing/2014/main" id="{98AD2321-BC48-1E54-1DED-5B4B8301940E}"/>
              </a:ext>
            </a:extLst>
          </p:cNvPr>
          <p:cNvSpPr/>
          <p:nvPr/>
        </p:nvSpPr>
        <p:spPr>
          <a:xfrm>
            <a:off x="8034693" y="358475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cs-CZ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Očekávaný rozpočet</a:t>
            </a:r>
            <a:endParaRPr lang="en-US" sz="2200" dirty="0"/>
          </a:p>
        </p:txBody>
      </p:sp>
      <p:sp>
        <p:nvSpPr>
          <p:cNvPr id="25" name="Text 4">
            <a:extLst>
              <a:ext uri="{FF2B5EF4-FFF2-40B4-BE49-F238E27FC236}">
                <a16:creationId xmlns:a16="http://schemas.microsoft.com/office/drawing/2014/main" id="{156FADBF-273E-953B-B62F-076853E346A7}"/>
              </a:ext>
            </a:extLst>
          </p:cNvPr>
          <p:cNvSpPr/>
          <p:nvPr/>
        </p:nvSpPr>
        <p:spPr>
          <a:xfrm>
            <a:off x="8034694" y="3976555"/>
            <a:ext cx="58019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75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dotace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: </a:t>
            </a:r>
            <a:r>
              <a:rPr lang="en-US" sz="175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100 tis. </a:t>
            </a:r>
            <a:r>
              <a:rPr lang="en-US" sz="1750" b="1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Kč</a:t>
            </a:r>
            <a:r>
              <a:rPr lang="en-US" sz="175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– 5 mil. </a:t>
            </a:r>
            <a:r>
              <a:rPr lang="en-US" sz="1750" b="1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Kč</a:t>
            </a:r>
            <a:r>
              <a:rPr lang="en-US" sz="175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75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na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75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projekt</a:t>
            </a:r>
            <a:endParaRPr lang="en-US" sz="1750" dirty="0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52C4302F-EB51-FC5E-EB54-57E49F8415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7095" y="7769203"/>
            <a:ext cx="2010162" cy="411936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C335134E-CDE7-7CC0-C2DB-C763D246C9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6764" y="-16659"/>
            <a:ext cx="3759396" cy="136848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solidFill>
            <a:srgbClr val="DFDFE0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667583"/>
            <a:ext cx="7556421" cy="992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AOPK ČR – 17. výzva (OPŽP): Sídelní zeleň a malé vodní prvky</a:t>
            </a:r>
            <a:endParaRPr lang="en-US" sz="3100" dirty="0"/>
          </a:p>
        </p:txBody>
      </p:sp>
      <p:sp>
        <p:nvSpPr>
          <p:cNvPr id="5" name="Shape 2"/>
          <p:cNvSpPr/>
          <p:nvPr/>
        </p:nvSpPr>
        <p:spPr>
          <a:xfrm>
            <a:off x="793790" y="1826538"/>
            <a:ext cx="7556421" cy="863322"/>
          </a:xfrm>
          <a:prstGeom prst="roundRect">
            <a:avLst>
              <a:gd name="adj" fmla="val 772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6" name="Text 3"/>
          <p:cNvSpPr/>
          <p:nvPr/>
        </p:nvSpPr>
        <p:spPr>
          <a:xfrm>
            <a:off x="960120" y="1992868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T</a:t>
            </a:r>
            <a:r>
              <a:rPr lang="en-US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éma</a:t>
            </a: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960120" y="2307550"/>
            <a:ext cx="7223760" cy="215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Tvorba nových a obnova stávajících přírodě blízkých prvků v obcích.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793790" y="2800945"/>
            <a:ext cx="7556421" cy="863322"/>
          </a:xfrm>
          <a:prstGeom prst="roundRect">
            <a:avLst>
              <a:gd name="adj" fmla="val 772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9" name="Text 6"/>
          <p:cNvSpPr/>
          <p:nvPr/>
        </p:nvSpPr>
        <p:spPr>
          <a:xfrm>
            <a:off x="960120" y="2967276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Deadline pro žádosti</a:t>
            </a: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960120" y="3281958"/>
            <a:ext cx="7223760" cy="215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30. 10. 2026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(příjem žádostí od 06/2026)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793790" y="3775353"/>
            <a:ext cx="7556421" cy="1108218"/>
          </a:xfrm>
          <a:prstGeom prst="roundRect">
            <a:avLst>
              <a:gd name="adj" fmla="val 772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12" name="Text 9"/>
          <p:cNvSpPr/>
          <p:nvPr/>
        </p:nvSpPr>
        <p:spPr>
          <a:xfrm>
            <a:off x="960120" y="3941683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Co lze realizovat</a:t>
            </a: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960120" y="4256365"/>
            <a:ext cx="7223760" cy="215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Výsadba parků, alejí a sadů, ošetření památných stromů, obnova </a:t>
            </a:r>
            <a:r>
              <a:rPr lang="en-US" sz="16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návesních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endParaRPr lang="cs-CZ" sz="1600" dirty="0">
              <a:solidFill>
                <a:srgbClr val="2A2742"/>
              </a:solidFill>
              <a:latin typeface="Arimo" pitchFamily="34" charset="0"/>
              <a:ea typeface="Arimo" pitchFamily="34" charset="-122"/>
              <a:cs typeface="Arimo" pitchFamily="34" charset="-120"/>
            </a:endParaRPr>
          </a:p>
          <a:p>
            <a:pPr>
              <a:lnSpc>
                <a:spcPts val="1700"/>
              </a:lnSpc>
            </a:pPr>
            <a:r>
              <a:rPr lang="cs-CZ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r</a:t>
            </a:r>
            <a:r>
              <a:rPr lang="en-US" sz="16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ybníků</a:t>
            </a:r>
            <a:r>
              <a:rPr lang="cs-CZ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(do 2 ha) </a:t>
            </a:r>
            <a:r>
              <a:rPr lang="cs-CZ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 malých vodních prvků – například v parcích.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793790" y="4982996"/>
            <a:ext cx="7556421" cy="696991"/>
          </a:xfrm>
          <a:prstGeom prst="roundRect">
            <a:avLst>
              <a:gd name="adj" fmla="val 772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15" name="Text 12"/>
          <p:cNvSpPr/>
          <p:nvPr/>
        </p:nvSpPr>
        <p:spPr>
          <a:xfrm>
            <a:off x="960120" y="5083356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Alokace</a:t>
            </a: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960120" y="5398038"/>
            <a:ext cx="7223760" cy="215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275 000 000 Kč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793790" y="5779412"/>
            <a:ext cx="7556421" cy="808078"/>
          </a:xfrm>
          <a:prstGeom prst="roundRect">
            <a:avLst>
              <a:gd name="adj" fmla="val 772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18" name="Text 15"/>
          <p:cNvSpPr/>
          <p:nvPr/>
        </p:nvSpPr>
        <p:spPr>
          <a:xfrm>
            <a:off x="960120" y="5890498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Míra dotace</a:t>
            </a: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960120" y="6205180"/>
            <a:ext cx="7223760" cy="215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Až 100 %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(u vybraných aktivit).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793790" y="6698575"/>
            <a:ext cx="7556421" cy="863322"/>
          </a:xfrm>
          <a:prstGeom prst="roundRect">
            <a:avLst>
              <a:gd name="adj" fmla="val 772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21" name="Text 18"/>
          <p:cNvSpPr/>
          <p:nvPr/>
        </p:nvSpPr>
        <p:spPr>
          <a:xfrm>
            <a:off x="960120" y="6864906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Šance na získání</a:t>
            </a: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960120" y="7179588"/>
            <a:ext cx="7223760" cy="215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cs-CZ" sz="16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Velká</a:t>
            </a:r>
            <a:r>
              <a:rPr lang="en-US" sz="16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Zjednodušené schéma (ZMV) je administrativně velmi přívětivé.</a:t>
            </a:r>
            <a:endParaRPr lang="en-US" sz="1600" dirty="0"/>
          </a:p>
        </p:txBody>
      </p:sp>
      <p:pic>
        <p:nvPicPr>
          <p:cNvPr id="27" name="Obrázek 26">
            <a:extLst>
              <a:ext uri="{FF2B5EF4-FFF2-40B4-BE49-F238E27FC236}">
                <a16:creationId xmlns:a16="http://schemas.microsoft.com/office/drawing/2014/main" id="{788FE540-7FB0-377A-B535-8B2F45823E6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772400" y="1309662"/>
            <a:ext cx="8229599" cy="5486399"/>
          </a:xfrm>
          <a:prstGeom prst="rect">
            <a:avLst/>
          </a:prstGeom>
        </p:spPr>
      </p:pic>
      <p:sp>
        <p:nvSpPr>
          <p:cNvPr id="28" name="Google Shape;331;p31">
            <a:extLst>
              <a:ext uri="{FF2B5EF4-FFF2-40B4-BE49-F238E27FC236}">
                <a16:creationId xmlns:a16="http://schemas.microsoft.com/office/drawing/2014/main" id="{6ABE0543-3CB6-67CE-C5B6-E112DF2B4D0A}"/>
              </a:ext>
            </a:extLst>
          </p:cNvPr>
          <p:cNvSpPr/>
          <p:nvPr/>
        </p:nvSpPr>
        <p:spPr>
          <a:xfrm>
            <a:off x="0" y="7728346"/>
            <a:ext cx="14630400" cy="524828"/>
          </a:xfrm>
          <a:prstGeom prst="rect">
            <a:avLst/>
          </a:prstGeom>
          <a:solidFill>
            <a:srgbClr val="00AA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" name="Obrázek 23">
            <a:extLst>
              <a:ext uri="{FF2B5EF4-FFF2-40B4-BE49-F238E27FC236}">
                <a16:creationId xmlns:a16="http://schemas.microsoft.com/office/drawing/2014/main" id="{920508DF-AE89-61A5-9EE9-AE181E8F74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97095" y="7769203"/>
            <a:ext cx="2010162" cy="41193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26475"/>
            <a:ext cx="922246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AOPK ČR – Využití, termíny a rizika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32828" y="2216858"/>
            <a:ext cx="6407944" cy="2362861"/>
          </a:xfrm>
          <a:prstGeom prst="roundRect">
            <a:avLst>
              <a:gd name="adj" fmla="val 6988"/>
            </a:avLst>
          </a:prstGeom>
          <a:solidFill>
            <a:srgbClr val="FAFAFA">
              <a:alpha val="95000"/>
            </a:srgbClr>
          </a:solidFill>
          <a:ln w="3048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dirty="0"/>
          </a:p>
        </p:txBody>
      </p:sp>
      <p:sp>
        <p:nvSpPr>
          <p:cNvPr id="4" name="Shape 2"/>
          <p:cNvSpPr/>
          <p:nvPr/>
        </p:nvSpPr>
        <p:spPr>
          <a:xfrm>
            <a:off x="763310" y="2232404"/>
            <a:ext cx="121920" cy="2362861"/>
          </a:xfrm>
          <a:prstGeom prst="roundRect">
            <a:avLst>
              <a:gd name="adj" fmla="val 78139"/>
            </a:avLst>
          </a:prstGeom>
          <a:solidFill>
            <a:srgbClr val="00AAA0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1142524" y="24116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Termín realizace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142524" y="2924362"/>
            <a:ext cx="58019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Projekty musí být hotové do </a:t>
            </a:r>
            <a:r>
              <a:rPr lang="en-US" sz="175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31. 12. 2028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7428548" y="2232404"/>
            <a:ext cx="6408063" cy="2362861"/>
          </a:xfrm>
          <a:prstGeom prst="roundRect">
            <a:avLst>
              <a:gd name="adj" fmla="val 6988"/>
            </a:avLst>
          </a:prstGeom>
          <a:solidFill>
            <a:srgbClr val="FAFAFA">
              <a:alpha val="95000"/>
            </a:srgbClr>
          </a:solidFill>
          <a:ln w="3048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Shape 6"/>
          <p:cNvSpPr/>
          <p:nvPr/>
        </p:nvSpPr>
        <p:spPr>
          <a:xfrm>
            <a:off x="7398067" y="2232404"/>
            <a:ext cx="121920" cy="2362861"/>
          </a:xfrm>
          <a:prstGeom prst="roundRect">
            <a:avLst>
              <a:gd name="adj" fmla="val 78139"/>
            </a:avLst>
          </a:prstGeom>
          <a:solidFill>
            <a:srgbClr val="00AAA0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7777282" y="24116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cs-CZ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Podmínky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777282" y="2835154"/>
            <a:ext cx="58020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 err="1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Nejdostupnější</a:t>
            </a:r>
            <a:r>
              <a:rPr lang="en-US" sz="1750" b="1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program</a:t>
            </a:r>
            <a:r>
              <a:rPr lang="cs-CZ" sz="1750" b="1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:</a:t>
            </a:r>
            <a:r>
              <a:rPr lang="en-US" sz="1750" b="1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en-US" sz="1750" dirty="0" err="1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Používá</a:t>
            </a:r>
            <a:r>
              <a:rPr lang="en-US" sz="1750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se </a:t>
            </a:r>
            <a:r>
              <a:rPr lang="en-US" sz="1750" dirty="0" err="1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paušální</a:t>
            </a:r>
            <a:r>
              <a:rPr lang="en-US" sz="1750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en-US" sz="1750" dirty="0" err="1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financování</a:t>
            </a:r>
            <a:r>
              <a:rPr lang="en-US" sz="1750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(</a:t>
            </a:r>
            <a:r>
              <a:rPr lang="en-US" sz="1750" dirty="0" err="1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částka</a:t>
            </a:r>
            <a:r>
              <a:rPr lang="en-US" sz="1750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za </a:t>
            </a:r>
            <a:r>
              <a:rPr lang="en-US" sz="1750" dirty="0" err="1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vysazený</a:t>
            </a:r>
            <a:r>
              <a:rPr lang="en-US" sz="1750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en-US" sz="1750" dirty="0" err="1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strom</a:t>
            </a:r>
            <a:r>
              <a:rPr lang="en-US" sz="1750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, </a:t>
            </a:r>
            <a:r>
              <a:rPr lang="en-US" sz="1750" dirty="0" err="1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neřeší</a:t>
            </a:r>
            <a:r>
              <a:rPr lang="en-US" sz="1750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se </a:t>
            </a:r>
            <a:r>
              <a:rPr lang="en-US" sz="1750" dirty="0" err="1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faktury</a:t>
            </a:r>
            <a:r>
              <a:rPr lang="en-US" sz="1750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).</a:t>
            </a:r>
            <a:endParaRPr lang="cs-CZ" sz="1750" dirty="0">
              <a:solidFill>
                <a:srgbClr val="2A2742"/>
              </a:solidFill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 marL="0" indent="0" algn="l">
              <a:lnSpc>
                <a:spcPts val="2850"/>
              </a:lnSpc>
              <a:buNone/>
            </a:pPr>
            <a:r>
              <a:rPr lang="cs-CZ" sz="1750" b="1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Důraz při hodnocení: </a:t>
            </a:r>
            <a:r>
              <a:rPr lang="cs-CZ" sz="1750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Druhová pestrost a zajištění následné péče.</a:t>
            </a:r>
          </a:p>
        </p:txBody>
      </p:sp>
      <p:sp>
        <p:nvSpPr>
          <p:cNvPr id="11" name="Shape 9"/>
          <p:cNvSpPr/>
          <p:nvPr/>
        </p:nvSpPr>
        <p:spPr>
          <a:xfrm>
            <a:off x="793790" y="4809411"/>
            <a:ext cx="6407944" cy="2247532"/>
          </a:xfrm>
          <a:prstGeom prst="roundRect">
            <a:avLst>
              <a:gd name="adj" fmla="val 6988"/>
            </a:avLst>
          </a:prstGeom>
          <a:solidFill>
            <a:srgbClr val="FAFAFA">
              <a:alpha val="95000"/>
            </a:srgbClr>
          </a:solidFill>
          <a:ln w="3048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Shape 10"/>
          <p:cNvSpPr/>
          <p:nvPr/>
        </p:nvSpPr>
        <p:spPr>
          <a:xfrm>
            <a:off x="763310" y="4809411"/>
            <a:ext cx="121920" cy="2247532"/>
          </a:xfrm>
          <a:prstGeom prst="roundRect">
            <a:avLst>
              <a:gd name="adj" fmla="val 78139"/>
            </a:avLst>
          </a:prstGeom>
          <a:solidFill>
            <a:srgbClr val="00AAA0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7428548" y="4809411"/>
            <a:ext cx="6408063" cy="2247532"/>
          </a:xfrm>
          <a:prstGeom prst="roundRect">
            <a:avLst>
              <a:gd name="adj" fmla="val 6988"/>
            </a:avLst>
          </a:prstGeom>
          <a:solidFill>
            <a:srgbClr val="FAFAFA">
              <a:alpha val="95000"/>
            </a:srgbClr>
          </a:solidFill>
          <a:ln w="3048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dirty="0"/>
          </a:p>
        </p:txBody>
      </p:sp>
      <p:sp>
        <p:nvSpPr>
          <p:cNvPr id="16" name="Shape 14"/>
          <p:cNvSpPr/>
          <p:nvPr/>
        </p:nvSpPr>
        <p:spPr>
          <a:xfrm>
            <a:off x="7398067" y="4809411"/>
            <a:ext cx="121920" cy="2247532"/>
          </a:xfrm>
          <a:prstGeom prst="roundRect">
            <a:avLst>
              <a:gd name="adj" fmla="val 78139"/>
            </a:avLst>
          </a:prstGeom>
          <a:solidFill>
            <a:srgbClr val="00AAA0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1142524" y="489792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Příprava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142524" y="5466397"/>
            <a:ext cx="60896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750" b="1" dirty="0" err="1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Podklady</a:t>
            </a:r>
            <a:r>
              <a:rPr lang="en-US" sz="1750" b="1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: </a:t>
            </a:r>
            <a:r>
              <a:rPr lang="en-US" sz="1750" dirty="0" err="1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Zjednodušený</a:t>
            </a:r>
            <a:r>
              <a:rPr lang="en-US" sz="175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en-US" sz="1750" dirty="0" err="1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odborný</a:t>
            </a:r>
            <a:r>
              <a:rPr lang="en-US" sz="175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en-US" sz="1750" dirty="0" err="1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posudek</a:t>
            </a:r>
            <a:r>
              <a:rPr lang="en-US" sz="175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, </a:t>
            </a:r>
            <a:r>
              <a:rPr lang="en-US" sz="1750" dirty="0" err="1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mapa</a:t>
            </a:r>
            <a:r>
              <a:rPr lang="en-US" sz="175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en-US" sz="1750" dirty="0" err="1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výsadeb</a:t>
            </a:r>
            <a:r>
              <a:rPr lang="en-US" sz="175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, </a:t>
            </a:r>
            <a:r>
              <a:rPr lang="en-US" sz="1750" dirty="0" err="1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souhlasy</a:t>
            </a:r>
            <a:r>
              <a:rPr lang="en-US" sz="175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en-US" sz="1750" dirty="0" err="1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vlastníků</a:t>
            </a:r>
            <a:r>
              <a:rPr lang="en-US" sz="175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, </a:t>
            </a:r>
            <a:r>
              <a:rPr lang="en-US" sz="1750" dirty="0" err="1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fotodokumentace</a:t>
            </a:r>
            <a:r>
              <a:rPr lang="en-US" sz="175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.</a:t>
            </a:r>
          </a:p>
          <a:p>
            <a:pPr marL="0" indent="0" algn="l">
              <a:lnSpc>
                <a:spcPct val="110000"/>
              </a:lnSpc>
              <a:buNone/>
            </a:pPr>
            <a:r>
              <a:rPr lang="en-US" sz="1750" b="1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Výběr</a:t>
            </a:r>
            <a:r>
              <a:rPr lang="en-US" sz="175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750" b="1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správných</a:t>
            </a:r>
            <a:r>
              <a:rPr lang="en-US" sz="175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750" b="1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dřevin</a:t>
            </a:r>
            <a:r>
              <a:rPr lang="cs-CZ" sz="175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:</a:t>
            </a:r>
            <a:r>
              <a:rPr lang="en-US" sz="175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75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lokální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, </a:t>
            </a:r>
            <a:r>
              <a:rPr lang="en-US" sz="175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geograficky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75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původní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75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druhy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 </a:t>
            </a:r>
            <a:r>
              <a:rPr lang="en-US" sz="175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Nepovolují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se </a:t>
            </a:r>
            <a:r>
              <a:rPr lang="en-US" sz="175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okrasné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75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kultivary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(</a:t>
            </a:r>
            <a:r>
              <a:rPr lang="en-US" sz="175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např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 </a:t>
            </a:r>
            <a:r>
              <a:rPr lang="en-US" sz="175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červenolisté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75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javy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)</a:t>
            </a:r>
            <a:endParaRPr lang="en-US" sz="1750" dirty="0"/>
          </a:p>
        </p:txBody>
      </p:sp>
      <p:sp>
        <p:nvSpPr>
          <p:cNvPr id="19" name="Google Shape;331;p31">
            <a:extLst>
              <a:ext uri="{FF2B5EF4-FFF2-40B4-BE49-F238E27FC236}">
                <a16:creationId xmlns:a16="http://schemas.microsoft.com/office/drawing/2014/main" id="{D904A506-725E-7B68-19FC-171EA5BACE50}"/>
              </a:ext>
            </a:extLst>
          </p:cNvPr>
          <p:cNvSpPr/>
          <p:nvPr/>
        </p:nvSpPr>
        <p:spPr>
          <a:xfrm>
            <a:off x="0" y="7728346"/>
            <a:ext cx="14630400" cy="524828"/>
          </a:xfrm>
          <a:prstGeom prst="rect">
            <a:avLst/>
          </a:prstGeom>
          <a:solidFill>
            <a:srgbClr val="00AA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1C661EDC-0186-1794-AAB9-A1BA27283996}"/>
              </a:ext>
            </a:extLst>
          </p:cNvPr>
          <p:cNvSpPr/>
          <p:nvPr/>
        </p:nvSpPr>
        <p:spPr>
          <a:xfrm>
            <a:off x="7777282" y="49574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Následná péče</a:t>
            </a:r>
            <a:endParaRPr lang="en-US" sz="2200" dirty="0"/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4F669024-4725-0F37-C720-432847C74A51}"/>
              </a:ext>
            </a:extLst>
          </p:cNvPr>
          <p:cNvSpPr/>
          <p:nvPr/>
        </p:nvSpPr>
        <p:spPr>
          <a:xfrm>
            <a:off x="7777282" y="5425545"/>
            <a:ext cx="58020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Dotace kryje výsadbu, ale obec se musí zavázat k následné péči (zálivka, řezy) po dobu </a:t>
            </a:r>
            <a:r>
              <a:rPr lang="en-US" sz="175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3–10 let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</a:t>
            </a:r>
            <a:r>
              <a:rPr lang="cs-CZ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S těmito náklady </a:t>
            </a:r>
            <a:r>
              <a:rPr lang="cs-CZ" sz="175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jetřeba</a:t>
            </a:r>
            <a:r>
              <a:rPr lang="cs-CZ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počítat,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cs-CZ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bývá to často kontrolováno.</a:t>
            </a:r>
            <a:endParaRPr lang="en-US" sz="1750" dirty="0"/>
          </a:p>
        </p:txBody>
      </p:sp>
      <p:sp>
        <p:nvSpPr>
          <p:cNvPr id="23" name="Text 3">
            <a:extLst>
              <a:ext uri="{FF2B5EF4-FFF2-40B4-BE49-F238E27FC236}">
                <a16:creationId xmlns:a16="http://schemas.microsoft.com/office/drawing/2014/main" id="{B94D3D46-9CE0-3C55-639E-94D27DD0C46C}"/>
              </a:ext>
            </a:extLst>
          </p:cNvPr>
          <p:cNvSpPr/>
          <p:nvPr/>
        </p:nvSpPr>
        <p:spPr>
          <a:xfrm>
            <a:off x="1142523" y="350155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cs-CZ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Očekávaný rozpočet</a:t>
            </a:r>
            <a:endParaRPr lang="en-US" sz="2200" dirty="0"/>
          </a:p>
        </p:txBody>
      </p:sp>
      <p:sp>
        <p:nvSpPr>
          <p:cNvPr id="24" name="Text 4">
            <a:extLst>
              <a:ext uri="{FF2B5EF4-FFF2-40B4-BE49-F238E27FC236}">
                <a16:creationId xmlns:a16="http://schemas.microsoft.com/office/drawing/2014/main" id="{BBCD1C8F-35CA-5B1E-00D2-C75C94CE428F}"/>
              </a:ext>
            </a:extLst>
          </p:cNvPr>
          <p:cNvSpPr/>
          <p:nvPr/>
        </p:nvSpPr>
        <p:spPr>
          <a:xfrm>
            <a:off x="1142524" y="3926808"/>
            <a:ext cx="58019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75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dotace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: </a:t>
            </a:r>
            <a:r>
              <a:rPr lang="en-US" sz="175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50 tis. </a:t>
            </a:r>
            <a:r>
              <a:rPr lang="en-US" sz="1750" b="1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Kč</a:t>
            </a:r>
            <a:r>
              <a:rPr lang="en-US" sz="175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– 2 mil. </a:t>
            </a:r>
            <a:r>
              <a:rPr lang="en-US" sz="1750" b="1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Kč</a:t>
            </a:r>
            <a:r>
              <a:rPr lang="en-US" sz="175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(</a:t>
            </a:r>
            <a:r>
              <a:rPr lang="en-US" sz="175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dle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75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paušálních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75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sazeb</a:t>
            </a:r>
            <a:r>
              <a:rPr lang="cs-CZ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)</a:t>
            </a:r>
            <a:endParaRPr lang="en-US" sz="1750" dirty="0"/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61FB6F57-56F1-A11B-8C98-B507068EDF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7095" y="7769203"/>
            <a:ext cx="2010162" cy="411936"/>
          </a:xfrm>
          <a:prstGeom prst="rect">
            <a:avLst/>
          </a:prstGeom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E86A4E1A-419C-AFEE-F594-2729E59780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6764" y="-16659"/>
            <a:ext cx="3759396" cy="136848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solidFill>
            <a:srgbClr val="E9E6F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793790" y="667583"/>
            <a:ext cx="7556421" cy="992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M</a:t>
            </a:r>
            <a:r>
              <a:rPr lang="en-US" sz="3100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Z</a:t>
            </a:r>
            <a:r>
              <a:rPr lang="en-US" sz="31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e ČR – Smart Metering: Snížení ztrát vody (129 403)</a:t>
            </a:r>
            <a:endParaRPr lang="en-US" sz="3100" dirty="0"/>
          </a:p>
        </p:txBody>
      </p:sp>
      <p:sp>
        <p:nvSpPr>
          <p:cNvPr id="5" name="Shape 2"/>
          <p:cNvSpPr/>
          <p:nvPr/>
        </p:nvSpPr>
        <p:spPr>
          <a:xfrm>
            <a:off x="793790" y="1826538"/>
            <a:ext cx="7556421" cy="863322"/>
          </a:xfrm>
          <a:prstGeom prst="roundRect">
            <a:avLst>
              <a:gd name="adj" fmla="val 772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960120" y="1992868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cs-CZ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T</a:t>
            </a:r>
            <a:r>
              <a:rPr lang="cs-CZ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é</a:t>
            </a:r>
            <a:r>
              <a:rPr lang="en-US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ma</a:t>
            </a: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960120" y="2307550"/>
            <a:ext cx="7223760" cy="215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Modernizace vodovodních sítí a boj se suchem.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793790" y="2800945"/>
            <a:ext cx="7556421" cy="863322"/>
          </a:xfrm>
          <a:prstGeom prst="roundRect">
            <a:avLst>
              <a:gd name="adj" fmla="val 772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9" name="Text 6"/>
          <p:cNvSpPr/>
          <p:nvPr/>
        </p:nvSpPr>
        <p:spPr>
          <a:xfrm>
            <a:off x="960120" y="2967276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Deadline pro žádosti</a:t>
            </a: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960120" y="3281958"/>
            <a:ext cx="7223760" cy="215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30. 06. 2026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793790" y="3775353"/>
            <a:ext cx="7556421" cy="863322"/>
          </a:xfrm>
          <a:prstGeom prst="roundRect">
            <a:avLst>
              <a:gd name="adj" fmla="val 772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12" name="Text 9"/>
          <p:cNvSpPr/>
          <p:nvPr/>
        </p:nvSpPr>
        <p:spPr>
          <a:xfrm>
            <a:off x="960120" y="3941683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Co lze realizovat</a:t>
            </a: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960120" y="4256365"/>
            <a:ext cx="7223760" cy="215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Instalace chytrých dálkových odečtů vodoměrů, </a:t>
            </a:r>
            <a:r>
              <a:rPr lang="en-US" sz="16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které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6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detekují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úniky v síti.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793790" y="4749760"/>
            <a:ext cx="7556421" cy="863322"/>
          </a:xfrm>
          <a:prstGeom prst="roundRect">
            <a:avLst>
              <a:gd name="adj" fmla="val 772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15" name="Text 12"/>
          <p:cNvSpPr/>
          <p:nvPr/>
        </p:nvSpPr>
        <p:spPr>
          <a:xfrm>
            <a:off x="960120" y="4916091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Alokace</a:t>
            </a: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960120" y="5230773"/>
            <a:ext cx="7223760" cy="215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20 000 000 Kč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793790" y="5724168"/>
            <a:ext cx="7556421" cy="863322"/>
          </a:xfrm>
          <a:prstGeom prst="roundRect">
            <a:avLst>
              <a:gd name="adj" fmla="val 772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18" name="Text 15"/>
          <p:cNvSpPr/>
          <p:nvPr/>
        </p:nvSpPr>
        <p:spPr>
          <a:xfrm>
            <a:off x="960120" y="5890498"/>
            <a:ext cx="2578060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Míra dotace / kofinancování</a:t>
            </a: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960120" y="6205180"/>
            <a:ext cx="7223760" cy="215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70 % dotace / 30 % obec.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793790" y="6698575"/>
            <a:ext cx="7556421" cy="863322"/>
          </a:xfrm>
          <a:prstGeom prst="roundRect">
            <a:avLst>
              <a:gd name="adj" fmla="val 7725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sz="2400"/>
          </a:p>
        </p:txBody>
      </p:sp>
      <p:sp>
        <p:nvSpPr>
          <p:cNvPr id="21" name="Text 18"/>
          <p:cNvSpPr/>
          <p:nvPr/>
        </p:nvSpPr>
        <p:spPr>
          <a:xfrm>
            <a:off x="960120" y="6864906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Šance na získání</a:t>
            </a: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960120" y="7179588"/>
            <a:ext cx="7223760" cy="2159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00"/>
              </a:lnSpc>
            </a:pPr>
            <a:r>
              <a:rPr lang="en-US" sz="16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Střední.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6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Rozhoduje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6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rychlost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6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podání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– </a:t>
            </a:r>
            <a:r>
              <a:rPr lang="en-US" sz="16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výzva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6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bývá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6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vyčerpána</a:t>
            </a:r>
            <a:r>
              <a:rPr lang="cs-CZ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dříve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</a:t>
            </a:r>
            <a:endParaRPr lang="en-US" sz="1600" dirty="0"/>
          </a:p>
        </p:txBody>
      </p:sp>
      <p:pic>
        <p:nvPicPr>
          <p:cNvPr id="32" name="Obrázek 31">
            <a:extLst>
              <a:ext uri="{FF2B5EF4-FFF2-40B4-BE49-F238E27FC236}">
                <a16:creationId xmlns:a16="http://schemas.microsoft.com/office/drawing/2014/main" id="{B0A5C396-DC4E-FB6F-7F1F-2E7CECE3171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44000" y="-23574"/>
            <a:ext cx="5506506" cy="7921704"/>
          </a:xfrm>
          <a:prstGeom prst="rect">
            <a:avLst/>
          </a:prstGeom>
        </p:spPr>
      </p:pic>
      <p:sp>
        <p:nvSpPr>
          <p:cNvPr id="33" name="Google Shape;331;p31">
            <a:extLst>
              <a:ext uri="{FF2B5EF4-FFF2-40B4-BE49-F238E27FC236}">
                <a16:creationId xmlns:a16="http://schemas.microsoft.com/office/drawing/2014/main" id="{DF61E163-D2D0-5DD2-18A6-86F469C8F9D0}"/>
              </a:ext>
            </a:extLst>
          </p:cNvPr>
          <p:cNvSpPr/>
          <p:nvPr/>
        </p:nvSpPr>
        <p:spPr>
          <a:xfrm>
            <a:off x="0" y="7728346"/>
            <a:ext cx="14630400" cy="524828"/>
          </a:xfrm>
          <a:prstGeom prst="rect">
            <a:avLst/>
          </a:prstGeom>
          <a:solidFill>
            <a:srgbClr val="00AA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CF0EFD2E-4B9A-E212-2DC0-987FDD3B8C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7095" y="7769203"/>
            <a:ext cx="2010162" cy="41193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67E65-3D25-2209-E65F-F76F8E0B2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72E1BCCF-9C4D-01AD-4D0D-460A15A62404}"/>
              </a:ext>
            </a:extLst>
          </p:cNvPr>
          <p:cNvSpPr/>
          <p:nvPr/>
        </p:nvSpPr>
        <p:spPr>
          <a:xfrm>
            <a:off x="732828" y="2216858"/>
            <a:ext cx="6407944" cy="2362861"/>
          </a:xfrm>
          <a:prstGeom prst="roundRect">
            <a:avLst>
              <a:gd name="adj" fmla="val 6988"/>
            </a:avLst>
          </a:prstGeom>
          <a:solidFill>
            <a:srgbClr val="FAFAFA">
              <a:alpha val="95000"/>
            </a:srgbClr>
          </a:solidFill>
          <a:ln w="3048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E25F9FB-239A-8FE7-D824-3E57A3BD58AE}"/>
              </a:ext>
            </a:extLst>
          </p:cNvPr>
          <p:cNvSpPr/>
          <p:nvPr/>
        </p:nvSpPr>
        <p:spPr>
          <a:xfrm>
            <a:off x="763310" y="2232404"/>
            <a:ext cx="121920" cy="2362861"/>
          </a:xfrm>
          <a:prstGeom prst="roundRect">
            <a:avLst>
              <a:gd name="adj" fmla="val 78139"/>
            </a:avLst>
          </a:prstGeom>
          <a:solidFill>
            <a:srgbClr val="00AAA0"/>
          </a:solidFill>
          <a:ln/>
        </p:spPr>
        <p:txBody>
          <a:bodyPr/>
          <a:lstStyle/>
          <a:p>
            <a:endParaRPr lang="cs-CZ">
              <a:highlight>
                <a:srgbClr val="008080"/>
              </a:highlight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7EECB33-132C-22EA-8988-E5DFF1FD0D98}"/>
              </a:ext>
            </a:extLst>
          </p:cNvPr>
          <p:cNvSpPr/>
          <p:nvPr/>
        </p:nvSpPr>
        <p:spPr>
          <a:xfrm>
            <a:off x="1142524" y="24116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Termín realizace</a:t>
            </a:r>
            <a:endParaRPr lang="en-US" sz="22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B9E7814-F758-1027-0A35-DE92B74C8A9A}"/>
              </a:ext>
            </a:extLst>
          </p:cNvPr>
          <p:cNvSpPr/>
          <p:nvPr/>
        </p:nvSpPr>
        <p:spPr>
          <a:xfrm>
            <a:off x="1142524" y="2924362"/>
            <a:ext cx="58019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b="1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Striktně</a:t>
            </a:r>
            <a:r>
              <a:rPr lang="en-US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do 31. 12. 2027.</a:t>
            </a:r>
            <a:endParaRPr lang="en-US" sz="175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96F3196F-3A0F-F2DB-AF62-E6AEBB3BB977}"/>
              </a:ext>
            </a:extLst>
          </p:cNvPr>
          <p:cNvSpPr/>
          <p:nvPr/>
        </p:nvSpPr>
        <p:spPr>
          <a:xfrm>
            <a:off x="7428548" y="2232404"/>
            <a:ext cx="6408063" cy="2362861"/>
          </a:xfrm>
          <a:prstGeom prst="roundRect">
            <a:avLst>
              <a:gd name="adj" fmla="val 6988"/>
            </a:avLst>
          </a:prstGeom>
          <a:solidFill>
            <a:srgbClr val="FAFAFA">
              <a:alpha val="95000"/>
            </a:srgbClr>
          </a:solidFill>
          <a:ln w="3048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1EF94485-A389-A4BB-53D9-B3CF64CB4B67}"/>
              </a:ext>
            </a:extLst>
          </p:cNvPr>
          <p:cNvSpPr/>
          <p:nvPr/>
        </p:nvSpPr>
        <p:spPr>
          <a:xfrm>
            <a:off x="7453822" y="2232404"/>
            <a:ext cx="121920" cy="2362861"/>
          </a:xfrm>
          <a:prstGeom prst="roundRect">
            <a:avLst>
              <a:gd name="adj" fmla="val 78139"/>
            </a:avLst>
          </a:prstGeom>
          <a:solidFill>
            <a:srgbClr val="00AAA0"/>
          </a:solidFill>
          <a:ln/>
        </p:spPr>
        <p:txBody>
          <a:bodyPr/>
          <a:lstStyle/>
          <a:p>
            <a:endParaRPr lang="cs-CZ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7A4C9749-7D44-DEEF-E491-DFB2A9B7E294}"/>
              </a:ext>
            </a:extLst>
          </p:cNvPr>
          <p:cNvSpPr/>
          <p:nvPr/>
        </p:nvSpPr>
        <p:spPr>
          <a:xfrm>
            <a:off x="7777282" y="24116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cs-CZ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Podklady</a:t>
            </a:r>
            <a:endParaRPr lang="en-US" sz="22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F73B4ACF-55B5-33B3-1AD1-AD4CFAC07ACF}"/>
              </a:ext>
            </a:extLst>
          </p:cNvPr>
          <p:cNvSpPr/>
          <p:nvPr/>
        </p:nvSpPr>
        <p:spPr>
          <a:xfrm>
            <a:off x="7777282" y="2835154"/>
            <a:ext cx="58020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dirty="0" err="1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Pasport</a:t>
            </a:r>
            <a:r>
              <a:rPr lang="en-US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en-US" dirty="0" err="1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sítě</a:t>
            </a:r>
            <a:r>
              <a:rPr lang="en-US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, </a:t>
            </a:r>
            <a:r>
              <a:rPr lang="en-US" dirty="0" err="1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technický</a:t>
            </a:r>
            <a:r>
              <a:rPr lang="en-US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en-US" dirty="0" err="1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projekt</a:t>
            </a:r>
            <a:r>
              <a:rPr lang="en-US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en-US" dirty="0" err="1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přenosu</a:t>
            </a:r>
            <a:r>
              <a:rPr lang="en-US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en-US" dirty="0" err="1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dat</a:t>
            </a:r>
            <a:r>
              <a:rPr lang="en-US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, </a:t>
            </a:r>
            <a:r>
              <a:rPr lang="en-US" dirty="0" err="1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doklad</a:t>
            </a:r>
            <a:r>
              <a:rPr lang="en-US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o </a:t>
            </a:r>
            <a:r>
              <a:rPr lang="en-US" dirty="0" err="1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provozování</a:t>
            </a:r>
            <a:r>
              <a:rPr lang="en-US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en-US" dirty="0" err="1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vodovodu</a:t>
            </a:r>
            <a:r>
              <a:rPr lang="en-US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.</a:t>
            </a:r>
            <a:endParaRPr lang="cs-CZ" dirty="0">
              <a:solidFill>
                <a:srgbClr val="2A2742"/>
              </a:solidFill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 marL="0" indent="0" algn="l">
              <a:lnSpc>
                <a:spcPct val="110000"/>
              </a:lnSpc>
              <a:buNone/>
            </a:pPr>
            <a:endParaRPr lang="cs-CZ" dirty="0">
              <a:solidFill>
                <a:srgbClr val="2A2742"/>
              </a:solidFill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 marL="0" indent="0" algn="l">
              <a:lnSpc>
                <a:spcPct val="110000"/>
              </a:lnSpc>
              <a:buNone/>
            </a:pPr>
            <a:r>
              <a:rPr lang="cs-CZ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Výpočet </a:t>
            </a:r>
            <a:r>
              <a:rPr lang="cs-CZ" dirty="0" err="1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předpokládanách</a:t>
            </a:r>
            <a:r>
              <a:rPr lang="cs-CZ" dirty="0">
                <a:solidFill>
                  <a:srgbClr val="2A2742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ztát vody.</a:t>
            </a: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9174E208-A33D-F1E9-4FB0-8B25FF11E9E5}"/>
              </a:ext>
            </a:extLst>
          </p:cNvPr>
          <p:cNvSpPr/>
          <p:nvPr/>
        </p:nvSpPr>
        <p:spPr>
          <a:xfrm>
            <a:off x="793790" y="4809411"/>
            <a:ext cx="6407944" cy="2247532"/>
          </a:xfrm>
          <a:prstGeom prst="roundRect">
            <a:avLst>
              <a:gd name="adj" fmla="val 6988"/>
            </a:avLst>
          </a:prstGeom>
          <a:solidFill>
            <a:srgbClr val="FAFAFA">
              <a:alpha val="95000"/>
            </a:srgbClr>
          </a:solidFill>
          <a:ln w="3048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DF6CFE66-4F88-119A-4295-AAE880066086}"/>
              </a:ext>
            </a:extLst>
          </p:cNvPr>
          <p:cNvSpPr/>
          <p:nvPr/>
        </p:nvSpPr>
        <p:spPr>
          <a:xfrm>
            <a:off x="807914" y="4809411"/>
            <a:ext cx="121920" cy="2247532"/>
          </a:xfrm>
          <a:prstGeom prst="roundRect">
            <a:avLst>
              <a:gd name="adj" fmla="val 78139"/>
            </a:avLst>
          </a:prstGeom>
          <a:solidFill>
            <a:srgbClr val="00AAA0"/>
          </a:solidFill>
          <a:ln/>
        </p:spPr>
        <p:txBody>
          <a:bodyPr/>
          <a:lstStyle/>
          <a:p>
            <a:endParaRPr lang="cs-CZ">
              <a:highlight>
                <a:srgbClr val="008080"/>
              </a:highlight>
            </a:endParaRP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44EE6D91-7BCA-C215-A617-77363DEA86FE}"/>
              </a:ext>
            </a:extLst>
          </p:cNvPr>
          <p:cNvSpPr/>
          <p:nvPr/>
        </p:nvSpPr>
        <p:spPr>
          <a:xfrm>
            <a:off x="7428548" y="4809411"/>
            <a:ext cx="6408063" cy="2247532"/>
          </a:xfrm>
          <a:prstGeom prst="roundRect">
            <a:avLst>
              <a:gd name="adj" fmla="val 6988"/>
            </a:avLst>
          </a:prstGeom>
          <a:solidFill>
            <a:srgbClr val="FAFAFA">
              <a:alpha val="95000"/>
            </a:srgbClr>
          </a:solidFill>
          <a:ln w="3048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cs-CZ" dirty="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E5016ED0-91E2-71A1-043F-1BAFE9906833}"/>
              </a:ext>
            </a:extLst>
          </p:cNvPr>
          <p:cNvSpPr/>
          <p:nvPr/>
        </p:nvSpPr>
        <p:spPr>
          <a:xfrm>
            <a:off x="7453822" y="4809411"/>
            <a:ext cx="121920" cy="2247532"/>
          </a:xfrm>
          <a:prstGeom prst="roundRect">
            <a:avLst>
              <a:gd name="adj" fmla="val 78139"/>
            </a:avLst>
          </a:prstGeom>
          <a:solidFill>
            <a:srgbClr val="00AAA0"/>
          </a:solidFill>
          <a:ln/>
        </p:spPr>
        <p:txBody>
          <a:bodyPr/>
          <a:lstStyle/>
          <a:p>
            <a:endParaRPr lang="cs-CZ">
              <a:highlight>
                <a:srgbClr val="008080"/>
              </a:highlight>
            </a:endParaRP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8D756455-778B-0338-6647-FF58F7B22C9E}"/>
              </a:ext>
            </a:extLst>
          </p:cNvPr>
          <p:cNvSpPr/>
          <p:nvPr/>
        </p:nvSpPr>
        <p:spPr>
          <a:xfrm>
            <a:off x="1142524" y="489792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cs-CZ" sz="2200" b="1" dirty="0">
                <a:solidFill>
                  <a:srgbClr val="2A2742"/>
                </a:solidFill>
                <a:latin typeface="Outfit Extra Bold" pitchFamily="34" charset="0"/>
              </a:rPr>
              <a:t>Kritéria</a:t>
            </a:r>
            <a:endParaRPr lang="en-US" sz="22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2F07EFCF-454E-156A-A7B1-08DB88FFBE92}"/>
              </a:ext>
            </a:extLst>
          </p:cNvPr>
          <p:cNvSpPr/>
          <p:nvPr/>
        </p:nvSpPr>
        <p:spPr>
          <a:xfrm>
            <a:off x="1142524" y="5466397"/>
            <a:ext cx="588274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sz="1750" b="1" dirty="0" err="1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Výše</a:t>
            </a:r>
            <a:r>
              <a:rPr lang="en-US" sz="1750" b="1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en-US" sz="1750" b="1" dirty="0" err="1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historických</a:t>
            </a:r>
            <a:r>
              <a:rPr lang="en-US" sz="1750" b="1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en-US" sz="1750" b="1" dirty="0" err="1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ztrát</a:t>
            </a:r>
            <a:r>
              <a:rPr lang="en-US" sz="1750" b="1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en-US" sz="1750" b="1" dirty="0" err="1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vody</a:t>
            </a:r>
            <a:r>
              <a:rPr lang="en-US" sz="1750" b="1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en-US" sz="175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– </a:t>
            </a:r>
            <a:r>
              <a:rPr lang="en-US" sz="1750" dirty="0" err="1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čím</a:t>
            </a:r>
            <a:r>
              <a:rPr lang="en-US" sz="175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en-US" sz="1750" dirty="0" err="1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větší</a:t>
            </a:r>
            <a:r>
              <a:rPr lang="en-US" sz="175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en-US" sz="1750" dirty="0" err="1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úniky</a:t>
            </a:r>
            <a:r>
              <a:rPr lang="en-US" sz="175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en-US" sz="1750" dirty="0" err="1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obec</a:t>
            </a:r>
            <a:r>
              <a:rPr lang="en-US" sz="175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en-US" sz="1750" dirty="0" err="1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prokáže</a:t>
            </a:r>
            <a:r>
              <a:rPr lang="en-US" sz="175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, </a:t>
            </a:r>
            <a:r>
              <a:rPr lang="en-US" sz="1750" dirty="0" err="1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tím</a:t>
            </a:r>
            <a:r>
              <a:rPr lang="en-US" sz="175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cs-CZ" sz="175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spíše bude</a:t>
            </a:r>
            <a:r>
              <a:rPr lang="en-US" sz="175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  <a:r>
              <a:rPr lang="en-US" sz="1750" dirty="0" err="1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projekt</a:t>
            </a:r>
            <a:r>
              <a:rPr lang="cs-CZ" sz="175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vyhodnocen jako </a:t>
            </a:r>
            <a:r>
              <a:rPr lang="en-US" sz="1750" dirty="0" err="1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naléhav</a:t>
            </a:r>
            <a:r>
              <a:rPr lang="cs-CZ" sz="175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ý a může získat dotaci.</a:t>
            </a:r>
            <a:endParaRPr lang="en-US" sz="1750" dirty="0"/>
          </a:p>
        </p:txBody>
      </p:sp>
      <p:sp>
        <p:nvSpPr>
          <p:cNvPr id="19" name="Google Shape;331;p31">
            <a:extLst>
              <a:ext uri="{FF2B5EF4-FFF2-40B4-BE49-F238E27FC236}">
                <a16:creationId xmlns:a16="http://schemas.microsoft.com/office/drawing/2014/main" id="{3C058D56-BAB2-D373-622F-1A7AC14F002F}"/>
              </a:ext>
            </a:extLst>
          </p:cNvPr>
          <p:cNvSpPr/>
          <p:nvPr/>
        </p:nvSpPr>
        <p:spPr>
          <a:xfrm>
            <a:off x="0" y="7728346"/>
            <a:ext cx="14630400" cy="524828"/>
          </a:xfrm>
          <a:prstGeom prst="rect">
            <a:avLst/>
          </a:prstGeom>
          <a:solidFill>
            <a:srgbClr val="00AA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 dirty="0">
              <a:solidFill>
                <a:schemeClr val="lt1"/>
              </a:solidFill>
              <a:highlight>
                <a:srgbClr val="00808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D18467B3-2DE6-2F58-18F2-C066562DF0A0}"/>
              </a:ext>
            </a:extLst>
          </p:cNvPr>
          <p:cNvSpPr/>
          <p:nvPr/>
        </p:nvSpPr>
        <p:spPr>
          <a:xfrm>
            <a:off x="7777282" y="49574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N</a:t>
            </a:r>
            <a:r>
              <a:rPr lang="cs-CZ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a co </a:t>
            </a:r>
            <a:r>
              <a:rPr lang="cs-CZ" sz="2200" b="1" dirty="0" err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ci</a:t>
            </a:r>
            <a:r>
              <a:rPr lang="cs-CZ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 dát pozor</a:t>
            </a:r>
            <a:endParaRPr lang="en-US" sz="2200" dirty="0"/>
          </a:p>
        </p:txBody>
      </p:sp>
      <p:sp>
        <p:nvSpPr>
          <p:cNvPr id="23" name="Text 3">
            <a:extLst>
              <a:ext uri="{FF2B5EF4-FFF2-40B4-BE49-F238E27FC236}">
                <a16:creationId xmlns:a16="http://schemas.microsoft.com/office/drawing/2014/main" id="{19102559-40A3-8F18-FF01-C77C50085266}"/>
              </a:ext>
            </a:extLst>
          </p:cNvPr>
          <p:cNvSpPr/>
          <p:nvPr/>
        </p:nvSpPr>
        <p:spPr>
          <a:xfrm>
            <a:off x="1142523" y="350155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cs-CZ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Očekávaný rozpočet</a:t>
            </a:r>
            <a:endParaRPr lang="en-US" sz="2200" dirty="0"/>
          </a:p>
        </p:txBody>
      </p:sp>
      <p:sp>
        <p:nvSpPr>
          <p:cNvPr id="24" name="Text 4">
            <a:extLst>
              <a:ext uri="{FF2B5EF4-FFF2-40B4-BE49-F238E27FC236}">
                <a16:creationId xmlns:a16="http://schemas.microsoft.com/office/drawing/2014/main" id="{A703BC11-F257-CCDE-CE8F-B40CD62E4C2A}"/>
              </a:ext>
            </a:extLst>
          </p:cNvPr>
          <p:cNvSpPr/>
          <p:nvPr/>
        </p:nvSpPr>
        <p:spPr>
          <a:xfrm>
            <a:off x="1142524" y="3926808"/>
            <a:ext cx="58019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75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dotace</a:t>
            </a:r>
            <a:r>
              <a:rPr lang="en-US" sz="17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: </a:t>
            </a:r>
            <a:r>
              <a:rPr lang="sv-SE" sz="175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200 tis. Kč – 2 mil. Kč</a:t>
            </a:r>
            <a:endParaRPr lang="en-US" sz="1750" dirty="0"/>
          </a:p>
        </p:txBody>
      </p:sp>
      <p:sp>
        <p:nvSpPr>
          <p:cNvPr id="13" name="Text 0">
            <a:extLst>
              <a:ext uri="{FF2B5EF4-FFF2-40B4-BE49-F238E27FC236}">
                <a16:creationId xmlns:a16="http://schemas.microsoft.com/office/drawing/2014/main" id="{E1120BB5-7614-D5D2-876B-32E00CE1FE62}"/>
              </a:ext>
            </a:extLst>
          </p:cNvPr>
          <p:cNvSpPr/>
          <p:nvPr/>
        </p:nvSpPr>
        <p:spPr>
          <a:xfrm>
            <a:off x="793790" y="852368"/>
            <a:ext cx="875811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MZe ČR – Využití, termíny a rizika</a:t>
            </a:r>
            <a:endParaRPr lang="en-US" sz="4450" dirty="0"/>
          </a:p>
        </p:txBody>
      </p:sp>
      <p:sp>
        <p:nvSpPr>
          <p:cNvPr id="14" name="Text 8">
            <a:extLst>
              <a:ext uri="{FF2B5EF4-FFF2-40B4-BE49-F238E27FC236}">
                <a16:creationId xmlns:a16="http://schemas.microsoft.com/office/drawing/2014/main" id="{E285CE4C-EB91-5C76-9CAE-0CBE87E72E2A}"/>
              </a:ext>
            </a:extLst>
          </p:cNvPr>
          <p:cNvSpPr/>
          <p:nvPr/>
        </p:nvSpPr>
        <p:spPr>
          <a:xfrm>
            <a:off x="7814548" y="5436006"/>
            <a:ext cx="6007937" cy="1168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10000"/>
              </a:lnSpc>
              <a:buSzPct val="100000"/>
            </a:pPr>
            <a:r>
              <a:rPr lang="en-US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Konektivita: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V horských </a:t>
            </a:r>
            <a:r>
              <a:rPr lang="en-US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oblastech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může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být problém s přenosem signálu z dálkových odečtů. </a:t>
            </a:r>
            <a:endParaRPr lang="cs-CZ" dirty="0">
              <a:solidFill>
                <a:srgbClr val="2A2742"/>
              </a:solidFill>
              <a:latin typeface="Arimo" pitchFamily="34" charset="0"/>
              <a:ea typeface="Arimo" pitchFamily="34" charset="-122"/>
              <a:cs typeface="Arimo" pitchFamily="34" charset="-120"/>
            </a:endParaRPr>
          </a:p>
          <a:p>
            <a:pPr algn="l">
              <a:lnSpc>
                <a:spcPct val="110000"/>
              </a:lnSpc>
              <a:buSzPct val="100000"/>
            </a:pPr>
            <a:r>
              <a:rPr lang="en-US" b="1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Vlastnictví</a:t>
            </a:r>
            <a:r>
              <a:rPr lang="en-US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:</a:t>
            </a:r>
            <a:r>
              <a:rPr lang="en-US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Dotace je určena pouze pro vlastníky nebo většinové provozovatele sítě (obec/svazek).</a:t>
            </a:r>
            <a:endParaRPr lang="en-US" dirty="0"/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BED4DD7A-94AF-9102-757B-92F5E3747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7095" y="7769203"/>
            <a:ext cx="2010162" cy="411936"/>
          </a:xfrm>
          <a:prstGeom prst="rect">
            <a:avLst/>
          </a:prstGeom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64C5D6BC-5B89-BB63-863A-A9451E5DD1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6764" y="-16659"/>
            <a:ext cx="3759396" cy="136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195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688896"/>
            <a:ext cx="7556421" cy="1275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Regionální specifika a </a:t>
            </a:r>
            <a:r>
              <a:rPr lang="en-US" sz="4000" dirty="0" err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doporučení</a:t>
            </a:r>
            <a:endParaRPr lang="en-US" sz="40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0347" y="2246531"/>
            <a:ext cx="306110" cy="3061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457087" y="2240280"/>
            <a:ext cx="3297912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ITI </a:t>
            </a:r>
            <a:r>
              <a:rPr lang="cs-CZ" sz="2000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Jihlavská sídelní</a:t>
            </a:r>
            <a:r>
              <a:rPr lang="en-US" sz="2000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 aglomerace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1457087" y="2669262"/>
            <a:ext cx="6893123" cy="620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Obce v jádrovém </a:t>
            </a:r>
            <a:r>
              <a:rPr lang="en-US" sz="16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území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6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mohou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čerpat z vyhrazených peněz IROP, kde je nižší konkurence než v celostátních výzvách.</a:t>
            </a:r>
            <a:endParaRPr lang="en-US" sz="16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0347" y="3663494"/>
            <a:ext cx="306110" cy="30611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457087" y="3657243"/>
            <a:ext cx="3143845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Místní akční skupiny (MAS)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1457087" y="4086225"/>
            <a:ext cx="6893123" cy="310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Ideální pro mikro-projekty do 1 mil. Kč (jednotlivé tůně, mobiliář v zeleni).</a:t>
            </a:r>
            <a:endParaRPr lang="en-US" sz="1600" dirty="0"/>
          </a:p>
        </p:txBody>
      </p:sp>
      <p:sp>
        <p:nvSpPr>
          <p:cNvPr id="16" name="Google Shape;331;p31">
            <a:extLst>
              <a:ext uri="{FF2B5EF4-FFF2-40B4-BE49-F238E27FC236}">
                <a16:creationId xmlns:a16="http://schemas.microsoft.com/office/drawing/2014/main" id="{D30C391F-D2A9-FC9B-CF4F-708F55BE4F95}"/>
              </a:ext>
            </a:extLst>
          </p:cNvPr>
          <p:cNvSpPr/>
          <p:nvPr/>
        </p:nvSpPr>
        <p:spPr>
          <a:xfrm>
            <a:off x="0" y="7728346"/>
            <a:ext cx="14630400" cy="524828"/>
          </a:xfrm>
          <a:prstGeom prst="rect">
            <a:avLst/>
          </a:prstGeom>
          <a:solidFill>
            <a:srgbClr val="00AA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noProof="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4" descr="preencoded.png">
            <a:extLst>
              <a:ext uri="{FF2B5EF4-FFF2-40B4-BE49-F238E27FC236}">
                <a16:creationId xmlns:a16="http://schemas.microsoft.com/office/drawing/2014/main" id="{2C3077EB-0E52-FCA1-D144-25B04896AE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147" y="4750812"/>
            <a:ext cx="306110" cy="306110"/>
          </a:xfrm>
          <a:prstGeom prst="rect">
            <a:avLst/>
          </a:prstGeom>
        </p:spPr>
      </p:pic>
      <p:sp>
        <p:nvSpPr>
          <p:cNvPr id="17" name="Text 7">
            <a:extLst>
              <a:ext uri="{FF2B5EF4-FFF2-40B4-BE49-F238E27FC236}">
                <a16:creationId xmlns:a16="http://schemas.microsoft.com/office/drawing/2014/main" id="{57AB404D-4A2B-075F-F1B9-50276AD80D45}"/>
              </a:ext>
            </a:extLst>
          </p:cNvPr>
          <p:cNvSpPr/>
          <p:nvPr/>
        </p:nvSpPr>
        <p:spPr>
          <a:xfrm>
            <a:off x="1474887" y="4744562"/>
            <a:ext cx="2551748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 err="1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Doporučení</a:t>
            </a:r>
            <a:endParaRPr lang="en-US" sz="2000" dirty="0"/>
          </a:p>
        </p:txBody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2C066D81-BAF4-D036-3E80-85D5718E5816}"/>
              </a:ext>
            </a:extLst>
          </p:cNvPr>
          <p:cNvSpPr/>
          <p:nvPr/>
        </p:nvSpPr>
        <p:spPr>
          <a:xfrm>
            <a:off x="1474887" y="5173544"/>
            <a:ext cx="6893123" cy="9308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Klíčem k úspěchu je mít v šuplíku </a:t>
            </a:r>
            <a:r>
              <a:rPr lang="en-US" sz="16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hotovou projektovou dokumentaci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 </a:t>
            </a:r>
            <a:r>
              <a:rPr lang="en-US" sz="16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Jakmile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cs-CZ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máte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povolení v ruce, lze projekt "napasovat" na tu výzvu, která je právě otevřená.</a:t>
            </a:r>
            <a:endParaRPr lang="en-US" sz="1600" dirty="0"/>
          </a:p>
        </p:txBody>
      </p:sp>
      <p:pic>
        <p:nvPicPr>
          <p:cNvPr id="1028" name="Picture 4" descr="Jihlava's successful collaboration with developers | urbact.eu">
            <a:extLst>
              <a:ext uri="{FF2B5EF4-FFF2-40B4-BE49-F238E27FC236}">
                <a16:creationId xmlns:a16="http://schemas.microsoft.com/office/drawing/2014/main" id="{C0A8C172-3BE3-ED29-ED6E-CDAA053842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90" r="22529"/>
          <a:stretch>
            <a:fillRect/>
          </a:stretch>
        </p:blipFill>
        <p:spPr bwMode="auto">
          <a:xfrm>
            <a:off x="8933150" y="1"/>
            <a:ext cx="5697250" cy="772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DDD77C4E-BC2E-6632-7C53-1FFDFE14BD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97095" y="7769203"/>
            <a:ext cx="2010162" cy="41193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>
          <a:extLst>
            <a:ext uri="{FF2B5EF4-FFF2-40B4-BE49-F238E27FC236}">
              <a16:creationId xmlns:a16="http://schemas.microsoft.com/office/drawing/2014/main" id="{E7ACBD8C-5572-2212-6CF6-458FA9186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9;p14">
            <a:extLst>
              <a:ext uri="{FF2B5EF4-FFF2-40B4-BE49-F238E27FC236}">
                <a16:creationId xmlns:a16="http://schemas.microsoft.com/office/drawing/2014/main" id="{88A0C350-AE63-CB4B-EDC1-695D5AFCF808}"/>
              </a:ext>
            </a:extLst>
          </p:cNvPr>
          <p:cNvSpPr txBox="1"/>
          <p:nvPr/>
        </p:nvSpPr>
        <p:spPr>
          <a:xfrm>
            <a:off x="1033796" y="5363110"/>
            <a:ext cx="12351292" cy="1720239"/>
          </a:xfrm>
          <a:prstGeom prst="rect">
            <a:avLst/>
          </a:prstGeom>
        </p:spPr>
        <p:txBody>
          <a:bodyPr spcFirstLastPara="1" vert="horz" lIns="109728" tIns="54864" rIns="109728" bIns="54864" rtlCol="0" anchorCtr="0">
            <a:normAutofit fontScale="92500" lnSpcReduction="10000"/>
          </a:bodyPr>
          <a:lstStyle/>
          <a:p>
            <a:pPr>
              <a:lnSpc>
                <a:spcPct val="90000"/>
              </a:lnSpc>
              <a:spcAft>
                <a:spcPts val="720"/>
              </a:spcAft>
              <a:buClr>
                <a:schemeClr val="lt1"/>
              </a:buClr>
              <a:buSzPts val="4000"/>
            </a:pPr>
            <a:r>
              <a:rPr lang="cs-CZ" sz="4400" dirty="0">
                <a:sym typeface="Roboto"/>
              </a:rPr>
              <a:t>Děkuji za pozornost</a:t>
            </a:r>
          </a:p>
          <a:p>
            <a:pPr>
              <a:lnSpc>
                <a:spcPct val="90000"/>
              </a:lnSpc>
              <a:spcAft>
                <a:spcPts val="720"/>
              </a:spcAft>
              <a:buClr>
                <a:schemeClr val="lt1"/>
              </a:buClr>
              <a:buSzPts val="4000"/>
            </a:pPr>
            <a:r>
              <a:rPr lang="cs-CZ" sz="4400" dirty="0">
                <a:sym typeface="Roboto"/>
              </a:rPr>
              <a:t>Michal Brož </a:t>
            </a:r>
          </a:p>
          <a:p>
            <a:pPr>
              <a:lnSpc>
                <a:spcPct val="90000"/>
              </a:lnSpc>
              <a:spcAft>
                <a:spcPts val="720"/>
              </a:spcAft>
              <a:buClr>
                <a:schemeClr val="lt1"/>
              </a:buClr>
              <a:buSzPts val="4000"/>
            </a:pPr>
            <a:r>
              <a:rPr lang="cs-CZ" sz="2800" dirty="0">
                <a:sym typeface="Roboto"/>
                <a:hlinkClick r:id="rId3"/>
              </a:rPr>
              <a:t>brozmichal@fzp.czu.cz</a:t>
            </a:r>
            <a:r>
              <a:rPr lang="cs-CZ" sz="2800" dirty="0">
                <a:sym typeface="Roboto"/>
              </a:rPr>
              <a:t> </a:t>
            </a:r>
          </a:p>
        </p:txBody>
      </p:sp>
      <p:pic>
        <p:nvPicPr>
          <p:cNvPr id="2" name="Noční pohled přes vodu na osvětlenou budovu kodaňské opery" descr="Noční pohled přes vodu na osvětlenou budovu kodaňské opery">
            <a:extLst>
              <a:ext uri="{FF2B5EF4-FFF2-40B4-BE49-F238E27FC236}">
                <a16:creationId xmlns:a16="http://schemas.microsoft.com/office/drawing/2014/main" id="{E015A579-CF16-BC78-875B-9ABE65D6130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>
            <a:fillRect/>
          </a:stretch>
        </p:blipFill>
        <p:spPr>
          <a:xfrm>
            <a:off x="5885179" y="-5"/>
            <a:ext cx="8745221" cy="4433246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sp>
        <p:nvSpPr>
          <p:cNvPr id="5" name="Google Shape;331;p31">
            <a:extLst>
              <a:ext uri="{FF2B5EF4-FFF2-40B4-BE49-F238E27FC236}">
                <a16:creationId xmlns:a16="http://schemas.microsoft.com/office/drawing/2014/main" id="{7EAC5139-DFA0-54BF-B8A1-6404BC36F3D9}"/>
              </a:ext>
            </a:extLst>
          </p:cNvPr>
          <p:cNvSpPr/>
          <p:nvPr/>
        </p:nvSpPr>
        <p:spPr>
          <a:xfrm>
            <a:off x="0" y="7840980"/>
            <a:ext cx="14630400" cy="388620"/>
          </a:xfrm>
          <a:prstGeom prst="rect">
            <a:avLst/>
          </a:prstGeom>
          <a:solidFill>
            <a:srgbClr val="00AAA0"/>
          </a:solidFill>
          <a:ln>
            <a:noFill/>
          </a:ln>
        </p:spPr>
        <p:txBody>
          <a:bodyPr spcFirstLastPara="1" wrap="square" lIns="109710" tIns="54840" rIns="109710" bIns="54840" anchor="ctr" anchorCtr="0">
            <a:noAutofit/>
          </a:bodyPr>
          <a:lstStyle/>
          <a:p>
            <a:pPr algn="ctr"/>
            <a:endParaRPr lang="en-US" sz="216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Obrázek 6" descr="Obsah obrázku Grafika, Písmo, text, grafický design&#10;&#10;Obsah generovaný pomocí AI může být nesprávný.">
            <a:extLst>
              <a:ext uri="{FF2B5EF4-FFF2-40B4-BE49-F238E27FC236}">
                <a16:creationId xmlns:a16="http://schemas.microsoft.com/office/drawing/2014/main" id="{15585C6C-8EC3-FC02-0358-6F38FB727E2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287" y="508214"/>
            <a:ext cx="7138914" cy="259868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405569E-6BF7-33E2-7D9B-F1671EEEDB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5707" y="5525491"/>
            <a:ext cx="6809628" cy="13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19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26a48e1-fc21-461a-b97f-ac5bd535f341}" enabled="0" method="" siteId="{f26a48e1-fc21-461a-b97f-ac5bd535f34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5462</TotalTime>
  <Words>1154</Words>
  <Application>Microsoft Office PowerPoint</Application>
  <PresentationFormat>Vlastní</PresentationFormat>
  <Paragraphs>146</Paragraphs>
  <Slides>12</Slides>
  <Notes>12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8" baseType="lpstr">
      <vt:lpstr>Outfit Extra Bold</vt:lpstr>
      <vt:lpstr>Arial</vt:lpstr>
      <vt:lpstr>Arimo</vt:lpstr>
      <vt:lpstr>Calibri</vt:lpstr>
      <vt:lpstr>Roboto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Brož Michal</dc:creator>
  <cp:lastModifiedBy>Kotábová Agáta</cp:lastModifiedBy>
  <cp:revision>5</cp:revision>
  <dcterms:created xsi:type="dcterms:W3CDTF">2026-04-13T14:45:42Z</dcterms:created>
  <dcterms:modified xsi:type="dcterms:W3CDTF">2026-10-26T08:01:34Z</dcterms:modified>
</cp:coreProperties>
</file>